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50"/>
    <p:restoredTop sz="94646"/>
  </p:normalViewPr>
  <p:slideViewPr>
    <p:cSldViewPr snapToGrid="0" snapToObjects="1" showGuides="1">
      <p:cViewPr varScale="1">
        <p:scale>
          <a:sx n="224" d="100"/>
          <a:sy n="224" d="100"/>
        </p:scale>
        <p:origin x="65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9122B4-69B8-474D-8743-B892CE5CBC2D}" type="doc">
      <dgm:prSet loTypeId="urn:microsoft.com/office/officeart/2005/8/layout/cycle1" loCatId="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3AC3AA5E-1A1C-A245-8E95-8C7156976F6C}">
      <dgm:prSet/>
      <dgm:spPr/>
      <dgm:t>
        <a:bodyPr/>
        <a:lstStyle/>
        <a:p>
          <a:endParaRPr lang="en-US" dirty="0"/>
        </a:p>
      </dgm:t>
    </dgm:pt>
    <dgm:pt modelId="{3EC331CD-B819-F843-8AAB-25E956BDFC11}" type="parTrans" cxnId="{2D792C99-5DED-7A4F-AD88-B216FA08AD79}">
      <dgm:prSet/>
      <dgm:spPr/>
      <dgm:t>
        <a:bodyPr/>
        <a:lstStyle/>
        <a:p>
          <a:endParaRPr lang="en-US"/>
        </a:p>
      </dgm:t>
    </dgm:pt>
    <dgm:pt modelId="{48DA6002-4395-0443-BFD8-FC863CC1A391}" type="sibTrans" cxnId="{2D792C99-5DED-7A4F-AD88-B216FA08AD79}">
      <dgm:prSet/>
      <dgm:spPr>
        <a:solidFill>
          <a:schemeClr val="accent1">
            <a:alpha val="35000"/>
          </a:schemeClr>
        </a:solidFill>
      </dgm:spPr>
      <dgm:t>
        <a:bodyPr/>
        <a:lstStyle/>
        <a:p>
          <a:endParaRPr lang="en-US"/>
        </a:p>
      </dgm:t>
    </dgm:pt>
    <dgm:pt modelId="{C012E468-5115-A14A-8836-391343A33B9B}">
      <dgm:prSet/>
      <dgm:spPr/>
      <dgm:t>
        <a:bodyPr/>
        <a:lstStyle/>
        <a:p>
          <a:endParaRPr lang="en-US" dirty="0"/>
        </a:p>
      </dgm:t>
    </dgm:pt>
    <dgm:pt modelId="{9C61F053-B641-EE4B-8CCE-C72E517CF91A}" type="parTrans" cxnId="{2301B68C-598D-CD4E-9901-0A65A2A2F6F6}">
      <dgm:prSet/>
      <dgm:spPr/>
      <dgm:t>
        <a:bodyPr/>
        <a:lstStyle/>
        <a:p>
          <a:endParaRPr lang="en-US"/>
        </a:p>
      </dgm:t>
    </dgm:pt>
    <dgm:pt modelId="{D94B8BE0-1843-5045-850F-9F561C7B140B}" type="sibTrans" cxnId="{2301B68C-598D-CD4E-9901-0A65A2A2F6F6}">
      <dgm:prSet/>
      <dgm:spPr>
        <a:solidFill>
          <a:schemeClr val="accent1">
            <a:alpha val="35000"/>
          </a:schemeClr>
        </a:solidFill>
      </dgm:spPr>
      <dgm:t>
        <a:bodyPr/>
        <a:lstStyle/>
        <a:p>
          <a:endParaRPr lang="en-US"/>
        </a:p>
      </dgm:t>
    </dgm:pt>
    <dgm:pt modelId="{4EDC4237-D6A8-0F43-A067-B18506BA7C2B}">
      <dgm:prSet/>
      <dgm:spPr/>
      <dgm:t>
        <a:bodyPr/>
        <a:lstStyle/>
        <a:p>
          <a:endParaRPr lang="en-US" dirty="0"/>
        </a:p>
      </dgm:t>
    </dgm:pt>
    <dgm:pt modelId="{4D3E98D7-1960-814A-BBC4-F0A19AC24482}" type="parTrans" cxnId="{7705E376-EE93-0048-A8EB-9933E6AB3B75}">
      <dgm:prSet/>
      <dgm:spPr/>
      <dgm:t>
        <a:bodyPr/>
        <a:lstStyle/>
        <a:p>
          <a:endParaRPr lang="en-US"/>
        </a:p>
      </dgm:t>
    </dgm:pt>
    <dgm:pt modelId="{E44F5224-CF0F-FE45-B602-927A958D3127}" type="sibTrans" cxnId="{7705E376-EE93-0048-A8EB-9933E6AB3B75}">
      <dgm:prSet/>
      <dgm:spPr>
        <a:solidFill>
          <a:schemeClr val="accent1">
            <a:alpha val="35000"/>
          </a:schemeClr>
        </a:solidFill>
      </dgm:spPr>
      <dgm:t>
        <a:bodyPr/>
        <a:lstStyle/>
        <a:p>
          <a:endParaRPr lang="en-US"/>
        </a:p>
      </dgm:t>
    </dgm:pt>
    <dgm:pt modelId="{85A5BF6B-F21F-B34F-995F-6100F200D1FE}" type="pres">
      <dgm:prSet presAssocID="{D89122B4-69B8-474D-8743-B892CE5CBC2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A1B06B-A1BC-584F-AA78-953675749FD1}" type="pres">
      <dgm:prSet presAssocID="{3AC3AA5E-1A1C-A245-8E95-8C7156976F6C}" presName="dummy" presStyleCnt="0"/>
      <dgm:spPr/>
    </dgm:pt>
    <dgm:pt modelId="{C12EF417-0849-404A-9005-9FE54D04B96E}" type="pres">
      <dgm:prSet presAssocID="{3AC3AA5E-1A1C-A245-8E95-8C7156976F6C}" presName="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C577A9-4BD1-D142-92A8-ABC476B6555F}" type="pres">
      <dgm:prSet presAssocID="{48DA6002-4395-0443-BFD8-FC863CC1A391}" presName="sibTrans" presStyleLbl="node1" presStyleIdx="0" presStyleCnt="3"/>
      <dgm:spPr/>
      <dgm:t>
        <a:bodyPr/>
        <a:lstStyle/>
        <a:p>
          <a:endParaRPr lang="en-US"/>
        </a:p>
      </dgm:t>
    </dgm:pt>
    <dgm:pt modelId="{53AD2819-B1E8-194D-99AD-5E82F65AF6F1}" type="pres">
      <dgm:prSet presAssocID="{C012E468-5115-A14A-8836-391343A33B9B}" presName="dummy" presStyleCnt="0"/>
      <dgm:spPr/>
    </dgm:pt>
    <dgm:pt modelId="{380F72F4-D681-E34F-877E-FB4EFE6901E6}" type="pres">
      <dgm:prSet presAssocID="{C012E468-5115-A14A-8836-391343A33B9B}" presName="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AC78C1-E744-8347-8019-120BCA7C527A}" type="pres">
      <dgm:prSet presAssocID="{D94B8BE0-1843-5045-850F-9F561C7B140B}" presName="sibTrans" presStyleLbl="node1" presStyleIdx="1" presStyleCnt="3"/>
      <dgm:spPr/>
      <dgm:t>
        <a:bodyPr/>
        <a:lstStyle/>
        <a:p>
          <a:endParaRPr lang="en-US"/>
        </a:p>
      </dgm:t>
    </dgm:pt>
    <dgm:pt modelId="{4F426EA0-0ABB-8B4F-8B20-6245F7D4D827}" type="pres">
      <dgm:prSet presAssocID="{4EDC4237-D6A8-0F43-A067-B18506BA7C2B}" presName="dummy" presStyleCnt="0"/>
      <dgm:spPr/>
    </dgm:pt>
    <dgm:pt modelId="{35284665-D7FB-4540-A589-2DDFA8BD4E23}" type="pres">
      <dgm:prSet presAssocID="{4EDC4237-D6A8-0F43-A067-B18506BA7C2B}" presName="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57B17-E59B-AC4B-A94A-9B2DC4AC20E2}" type="pres">
      <dgm:prSet presAssocID="{E44F5224-CF0F-FE45-B602-927A958D3127}" presName="sibTrans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DDAFA1C5-D8C0-984F-80A7-5E82E21F1AF2}" type="presOf" srcId="{D89122B4-69B8-474D-8743-B892CE5CBC2D}" destId="{85A5BF6B-F21F-B34F-995F-6100F200D1FE}" srcOrd="0" destOrd="0" presId="urn:microsoft.com/office/officeart/2005/8/layout/cycle1"/>
    <dgm:cxn modelId="{F4EEB265-38E9-FA43-A8B5-15F914DF9EB0}" type="presOf" srcId="{E44F5224-CF0F-FE45-B602-927A958D3127}" destId="{71757B17-E59B-AC4B-A94A-9B2DC4AC20E2}" srcOrd="0" destOrd="0" presId="urn:microsoft.com/office/officeart/2005/8/layout/cycle1"/>
    <dgm:cxn modelId="{345272BE-EB51-C941-A700-5B2FF17E5908}" type="presOf" srcId="{C012E468-5115-A14A-8836-391343A33B9B}" destId="{380F72F4-D681-E34F-877E-FB4EFE6901E6}" srcOrd="0" destOrd="0" presId="urn:microsoft.com/office/officeart/2005/8/layout/cycle1"/>
    <dgm:cxn modelId="{2D792C99-5DED-7A4F-AD88-B216FA08AD79}" srcId="{D89122B4-69B8-474D-8743-B892CE5CBC2D}" destId="{3AC3AA5E-1A1C-A245-8E95-8C7156976F6C}" srcOrd="0" destOrd="0" parTransId="{3EC331CD-B819-F843-8AAB-25E956BDFC11}" sibTransId="{48DA6002-4395-0443-BFD8-FC863CC1A391}"/>
    <dgm:cxn modelId="{EBD5979C-7436-C740-BFFA-A4117D4B56E2}" type="presOf" srcId="{3AC3AA5E-1A1C-A245-8E95-8C7156976F6C}" destId="{C12EF417-0849-404A-9005-9FE54D04B96E}" srcOrd="0" destOrd="0" presId="urn:microsoft.com/office/officeart/2005/8/layout/cycle1"/>
    <dgm:cxn modelId="{33A1D889-2147-9F43-AB87-3F276F4D275B}" type="presOf" srcId="{48DA6002-4395-0443-BFD8-FC863CC1A391}" destId="{0CC577A9-4BD1-D142-92A8-ABC476B6555F}" srcOrd="0" destOrd="0" presId="urn:microsoft.com/office/officeart/2005/8/layout/cycle1"/>
    <dgm:cxn modelId="{7705E376-EE93-0048-A8EB-9933E6AB3B75}" srcId="{D89122B4-69B8-474D-8743-B892CE5CBC2D}" destId="{4EDC4237-D6A8-0F43-A067-B18506BA7C2B}" srcOrd="2" destOrd="0" parTransId="{4D3E98D7-1960-814A-BBC4-F0A19AC24482}" sibTransId="{E44F5224-CF0F-FE45-B602-927A958D3127}"/>
    <dgm:cxn modelId="{FEFB17BC-1592-4146-8982-D3F46E600690}" type="presOf" srcId="{4EDC4237-D6A8-0F43-A067-B18506BA7C2B}" destId="{35284665-D7FB-4540-A589-2DDFA8BD4E23}" srcOrd="0" destOrd="0" presId="urn:microsoft.com/office/officeart/2005/8/layout/cycle1"/>
    <dgm:cxn modelId="{7E8081D6-AD71-C640-A242-FC408C638268}" type="presOf" srcId="{D94B8BE0-1843-5045-850F-9F561C7B140B}" destId="{CEAC78C1-E744-8347-8019-120BCA7C527A}" srcOrd="0" destOrd="0" presId="urn:microsoft.com/office/officeart/2005/8/layout/cycle1"/>
    <dgm:cxn modelId="{2301B68C-598D-CD4E-9901-0A65A2A2F6F6}" srcId="{D89122B4-69B8-474D-8743-B892CE5CBC2D}" destId="{C012E468-5115-A14A-8836-391343A33B9B}" srcOrd="1" destOrd="0" parTransId="{9C61F053-B641-EE4B-8CCE-C72E517CF91A}" sibTransId="{D94B8BE0-1843-5045-850F-9F561C7B140B}"/>
    <dgm:cxn modelId="{4B52F157-6DEA-7E44-B7D9-1C9CFC325DCC}" type="presParOf" srcId="{85A5BF6B-F21F-B34F-995F-6100F200D1FE}" destId="{5DA1B06B-A1BC-584F-AA78-953675749FD1}" srcOrd="0" destOrd="0" presId="urn:microsoft.com/office/officeart/2005/8/layout/cycle1"/>
    <dgm:cxn modelId="{29254C5C-81E6-6045-A780-27C7004CB65B}" type="presParOf" srcId="{85A5BF6B-F21F-B34F-995F-6100F200D1FE}" destId="{C12EF417-0849-404A-9005-9FE54D04B96E}" srcOrd="1" destOrd="0" presId="urn:microsoft.com/office/officeart/2005/8/layout/cycle1"/>
    <dgm:cxn modelId="{ED21155E-DD14-A044-90E0-FBC97922005A}" type="presParOf" srcId="{85A5BF6B-F21F-B34F-995F-6100F200D1FE}" destId="{0CC577A9-4BD1-D142-92A8-ABC476B6555F}" srcOrd="2" destOrd="0" presId="urn:microsoft.com/office/officeart/2005/8/layout/cycle1"/>
    <dgm:cxn modelId="{14D02F71-1771-1144-B675-6D3E249B6F2F}" type="presParOf" srcId="{85A5BF6B-F21F-B34F-995F-6100F200D1FE}" destId="{53AD2819-B1E8-194D-99AD-5E82F65AF6F1}" srcOrd="3" destOrd="0" presId="urn:microsoft.com/office/officeart/2005/8/layout/cycle1"/>
    <dgm:cxn modelId="{6D9B892F-90EF-D545-A7E2-86069EC8212C}" type="presParOf" srcId="{85A5BF6B-F21F-B34F-995F-6100F200D1FE}" destId="{380F72F4-D681-E34F-877E-FB4EFE6901E6}" srcOrd="4" destOrd="0" presId="urn:microsoft.com/office/officeart/2005/8/layout/cycle1"/>
    <dgm:cxn modelId="{3A2EE038-FEC3-3345-8588-095C7D9A259B}" type="presParOf" srcId="{85A5BF6B-F21F-B34F-995F-6100F200D1FE}" destId="{CEAC78C1-E744-8347-8019-120BCA7C527A}" srcOrd="5" destOrd="0" presId="urn:microsoft.com/office/officeart/2005/8/layout/cycle1"/>
    <dgm:cxn modelId="{F28D3468-BFFB-D741-AECC-AC7B5DEE4FCA}" type="presParOf" srcId="{85A5BF6B-F21F-B34F-995F-6100F200D1FE}" destId="{4F426EA0-0ABB-8B4F-8B20-6245F7D4D827}" srcOrd="6" destOrd="0" presId="urn:microsoft.com/office/officeart/2005/8/layout/cycle1"/>
    <dgm:cxn modelId="{CB005275-977A-CC4E-92C2-40FFA8389442}" type="presParOf" srcId="{85A5BF6B-F21F-B34F-995F-6100F200D1FE}" destId="{35284665-D7FB-4540-A589-2DDFA8BD4E23}" srcOrd="7" destOrd="0" presId="urn:microsoft.com/office/officeart/2005/8/layout/cycle1"/>
    <dgm:cxn modelId="{9DF35D9B-D254-F846-B94E-54544423B174}" type="presParOf" srcId="{85A5BF6B-F21F-B34F-995F-6100F200D1FE}" destId="{71757B17-E59B-AC4B-A94A-9B2DC4AC20E2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9122B4-69B8-474D-8743-B892CE5CBC2D}" type="doc">
      <dgm:prSet loTypeId="urn:microsoft.com/office/officeart/2005/8/layout/cycle1" loCatId="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3AC3AA5E-1A1C-A245-8E95-8C7156976F6C}">
      <dgm:prSet/>
      <dgm:spPr/>
      <dgm:t>
        <a:bodyPr/>
        <a:lstStyle/>
        <a:p>
          <a:endParaRPr lang="en-US" dirty="0"/>
        </a:p>
      </dgm:t>
    </dgm:pt>
    <dgm:pt modelId="{3EC331CD-B819-F843-8AAB-25E956BDFC11}" type="parTrans" cxnId="{2D792C99-5DED-7A4F-AD88-B216FA08AD79}">
      <dgm:prSet/>
      <dgm:spPr/>
      <dgm:t>
        <a:bodyPr/>
        <a:lstStyle/>
        <a:p>
          <a:endParaRPr lang="en-US"/>
        </a:p>
      </dgm:t>
    </dgm:pt>
    <dgm:pt modelId="{48DA6002-4395-0443-BFD8-FC863CC1A391}" type="sibTrans" cxnId="{2D792C99-5DED-7A4F-AD88-B216FA08AD79}">
      <dgm:prSet/>
      <dgm:spPr>
        <a:solidFill>
          <a:schemeClr val="accent1">
            <a:alpha val="35000"/>
          </a:schemeClr>
        </a:solidFill>
      </dgm:spPr>
      <dgm:t>
        <a:bodyPr/>
        <a:lstStyle/>
        <a:p>
          <a:endParaRPr lang="en-US"/>
        </a:p>
      </dgm:t>
    </dgm:pt>
    <dgm:pt modelId="{C012E468-5115-A14A-8836-391343A33B9B}">
      <dgm:prSet/>
      <dgm:spPr/>
      <dgm:t>
        <a:bodyPr/>
        <a:lstStyle/>
        <a:p>
          <a:endParaRPr lang="en-US" dirty="0"/>
        </a:p>
      </dgm:t>
    </dgm:pt>
    <dgm:pt modelId="{9C61F053-B641-EE4B-8CCE-C72E517CF91A}" type="parTrans" cxnId="{2301B68C-598D-CD4E-9901-0A65A2A2F6F6}">
      <dgm:prSet/>
      <dgm:spPr/>
      <dgm:t>
        <a:bodyPr/>
        <a:lstStyle/>
        <a:p>
          <a:endParaRPr lang="en-US"/>
        </a:p>
      </dgm:t>
    </dgm:pt>
    <dgm:pt modelId="{D94B8BE0-1843-5045-850F-9F561C7B140B}" type="sibTrans" cxnId="{2301B68C-598D-CD4E-9901-0A65A2A2F6F6}">
      <dgm:prSet/>
      <dgm:spPr>
        <a:solidFill>
          <a:schemeClr val="accent1">
            <a:alpha val="35000"/>
          </a:schemeClr>
        </a:solidFill>
      </dgm:spPr>
      <dgm:t>
        <a:bodyPr/>
        <a:lstStyle/>
        <a:p>
          <a:endParaRPr lang="en-US"/>
        </a:p>
      </dgm:t>
    </dgm:pt>
    <dgm:pt modelId="{4EDC4237-D6A8-0F43-A067-B18506BA7C2B}">
      <dgm:prSet/>
      <dgm:spPr/>
      <dgm:t>
        <a:bodyPr/>
        <a:lstStyle/>
        <a:p>
          <a:endParaRPr lang="en-US" dirty="0"/>
        </a:p>
      </dgm:t>
    </dgm:pt>
    <dgm:pt modelId="{4D3E98D7-1960-814A-BBC4-F0A19AC24482}" type="parTrans" cxnId="{7705E376-EE93-0048-A8EB-9933E6AB3B75}">
      <dgm:prSet/>
      <dgm:spPr/>
      <dgm:t>
        <a:bodyPr/>
        <a:lstStyle/>
        <a:p>
          <a:endParaRPr lang="en-US"/>
        </a:p>
      </dgm:t>
    </dgm:pt>
    <dgm:pt modelId="{E44F5224-CF0F-FE45-B602-927A958D3127}" type="sibTrans" cxnId="{7705E376-EE93-0048-A8EB-9933E6AB3B75}">
      <dgm:prSet/>
      <dgm:spPr>
        <a:solidFill>
          <a:schemeClr val="accent1">
            <a:alpha val="35000"/>
          </a:schemeClr>
        </a:solidFill>
      </dgm:spPr>
      <dgm:t>
        <a:bodyPr/>
        <a:lstStyle/>
        <a:p>
          <a:endParaRPr lang="en-US"/>
        </a:p>
      </dgm:t>
    </dgm:pt>
    <dgm:pt modelId="{0BD330CA-50AB-1244-8D0D-948B9EB4FB43}">
      <dgm:prSet/>
      <dgm:spPr/>
      <dgm:t>
        <a:bodyPr/>
        <a:lstStyle/>
        <a:p>
          <a:endParaRPr lang="en-US" dirty="0"/>
        </a:p>
      </dgm:t>
    </dgm:pt>
    <dgm:pt modelId="{4A15A30A-E008-294A-A204-0AC4EBF8C4BA}" type="parTrans" cxnId="{58CB5ADF-C75B-734A-8E37-284010250715}">
      <dgm:prSet/>
      <dgm:spPr/>
      <dgm:t>
        <a:bodyPr/>
        <a:lstStyle/>
        <a:p>
          <a:endParaRPr lang="en-US"/>
        </a:p>
      </dgm:t>
    </dgm:pt>
    <dgm:pt modelId="{997A8082-937F-D347-AEEC-D33972995B55}" type="sibTrans" cxnId="{58CB5ADF-C75B-734A-8E37-284010250715}">
      <dgm:prSet/>
      <dgm:spPr>
        <a:solidFill>
          <a:schemeClr val="accent1">
            <a:alpha val="35000"/>
          </a:schemeClr>
        </a:solidFill>
      </dgm:spPr>
      <dgm:t>
        <a:bodyPr/>
        <a:lstStyle/>
        <a:p>
          <a:endParaRPr lang="en-US"/>
        </a:p>
      </dgm:t>
    </dgm:pt>
    <dgm:pt modelId="{85A5BF6B-F21F-B34F-995F-6100F200D1FE}" type="pres">
      <dgm:prSet presAssocID="{D89122B4-69B8-474D-8743-B892CE5CBC2D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A1B06B-A1BC-584F-AA78-953675749FD1}" type="pres">
      <dgm:prSet presAssocID="{3AC3AA5E-1A1C-A245-8E95-8C7156976F6C}" presName="dummy" presStyleCnt="0"/>
      <dgm:spPr/>
    </dgm:pt>
    <dgm:pt modelId="{C12EF417-0849-404A-9005-9FE54D04B96E}" type="pres">
      <dgm:prSet presAssocID="{3AC3AA5E-1A1C-A245-8E95-8C7156976F6C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C577A9-4BD1-D142-92A8-ABC476B6555F}" type="pres">
      <dgm:prSet presAssocID="{48DA6002-4395-0443-BFD8-FC863CC1A391}" presName="sibTrans" presStyleLbl="node1" presStyleIdx="0" presStyleCnt="4"/>
      <dgm:spPr/>
      <dgm:t>
        <a:bodyPr/>
        <a:lstStyle/>
        <a:p>
          <a:endParaRPr lang="en-US"/>
        </a:p>
      </dgm:t>
    </dgm:pt>
    <dgm:pt modelId="{53AD2819-B1E8-194D-99AD-5E82F65AF6F1}" type="pres">
      <dgm:prSet presAssocID="{C012E468-5115-A14A-8836-391343A33B9B}" presName="dummy" presStyleCnt="0"/>
      <dgm:spPr/>
    </dgm:pt>
    <dgm:pt modelId="{380F72F4-D681-E34F-877E-FB4EFE6901E6}" type="pres">
      <dgm:prSet presAssocID="{C012E468-5115-A14A-8836-391343A33B9B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AC78C1-E744-8347-8019-120BCA7C527A}" type="pres">
      <dgm:prSet presAssocID="{D94B8BE0-1843-5045-850F-9F561C7B140B}" presName="sibTrans" presStyleLbl="node1" presStyleIdx="1" presStyleCnt="4"/>
      <dgm:spPr/>
      <dgm:t>
        <a:bodyPr/>
        <a:lstStyle/>
        <a:p>
          <a:endParaRPr lang="en-US"/>
        </a:p>
      </dgm:t>
    </dgm:pt>
    <dgm:pt modelId="{4F426EA0-0ABB-8B4F-8B20-6245F7D4D827}" type="pres">
      <dgm:prSet presAssocID="{4EDC4237-D6A8-0F43-A067-B18506BA7C2B}" presName="dummy" presStyleCnt="0"/>
      <dgm:spPr/>
    </dgm:pt>
    <dgm:pt modelId="{35284665-D7FB-4540-A589-2DDFA8BD4E23}" type="pres">
      <dgm:prSet presAssocID="{4EDC4237-D6A8-0F43-A067-B18506BA7C2B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757B17-E59B-AC4B-A94A-9B2DC4AC20E2}" type="pres">
      <dgm:prSet presAssocID="{E44F5224-CF0F-FE45-B602-927A958D3127}" presName="sibTrans" presStyleLbl="node1" presStyleIdx="2" presStyleCnt="4"/>
      <dgm:spPr/>
      <dgm:t>
        <a:bodyPr/>
        <a:lstStyle/>
        <a:p>
          <a:endParaRPr lang="en-US"/>
        </a:p>
      </dgm:t>
    </dgm:pt>
    <dgm:pt modelId="{34B53022-2E4A-434B-8FB3-D2C2E4401802}" type="pres">
      <dgm:prSet presAssocID="{0BD330CA-50AB-1244-8D0D-948B9EB4FB43}" presName="dummy" presStyleCnt="0"/>
      <dgm:spPr/>
    </dgm:pt>
    <dgm:pt modelId="{2F432316-48F3-6E42-B189-75E8A8EBC6F2}" type="pres">
      <dgm:prSet presAssocID="{0BD330CA-50AB-1244-8D0D-948B9EB4FB43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350694-ACAE-CF47-A1EB-BF4E39CE2618}" type="pres">
      <dgm:prSet presAssocID="{997A8082-937F-D347-AEEC-D33972995B55}" presName="sibTrans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902302C9-5D5C-624A-B1C0-D351B87579C6}" type="presOf" srcId="{C012E468-5115-A14A-8836-391343A33B9B}" destId="{380F72F4-D681-E34F-877E-FB4EFE6901E6}" srcOrd="0" destOrd="0" presId="urn:microsoft.com/office/officeart/2005/8/layout/cycle1"/>
    <dgm:cxn modelId="{EC76562E-F2AE-2B4B-BF5D-ECE8556ACE6C}" type="presOf" srcId="{3AC3AA5E-1A1C-A245-8E95-8C7156976F6C}" destId="{C12EF417-0849-404A-9005-9FE54D04B96E}" srcOrd="0" destOrd="0" presId="urn:microsoft.com/office/officeart/2005/8/layout/cycle1"/>
    <dgm:cxn modelId="{2301B68C-598D-CD4E-9901-0A65A2A2F6F6}" srcId="{D89122B4-69B8-474D-8743-B892CE5CBC2D}" destId="{C012E468-5115-A14A-8836-391343A33B9B}" srcOrd="1" destOrd="0" parTransId="{9C61F053-B641-EE4B-8CCE-C72E517CF91A}" sibTransId="{D94B8BE0-1843-5045-850F-9F561C7B140B}"/>
    <dgm:cxn modelId="{2D792C99-5DED-7A4F-AD88-B216FA08AD79}" srcId="{D89122B4-69B8-474D-8743-B892CE5CBC2D}" destId="{3AC3AA5E-1A1C-A245-8E95-8C7156976F6C}" srcOrd="0" destOrd="0" parTransId="{3EC331CD-B819-F843-8AAB-25E956BDFC11}" sibTransId="{48DA6002-4395-0443-BFD8-FC863CC1A391}"/>
    <dgm:cxn modelId="{888EEF1C-FFE6-2543-99A9-4F657847F385}" type="presOf" srcId="{4EDC4237-D6A8-0F43-A067-B18506BA7C2B}" destId="{35284665-D7FB-4540-A589-2DDFA8BD4E23}" srcOrd="0" destOrd="0" presId="urn:microsoft.com/office/officeart/2005/8/layout/cycle1"/>
    <dgm:cxn modelId="{3AE3A7D4-5CD2-264C-8C74-A1DEBD07A633}" type="presOf" srcId="{0BD330CA-50AB-1244-8D0D-948B9EB4FB43}" destId="{2F432316-48F3-6E42-B189-75E8A8EBC6F2}" srcOrd="0" destOrd="0" presId="urn:microsoft.com/office/officeart/2005/8/layout/cycle1"/>
    <dgm:cxn modelId="{7705E376-EE93-0048-A8EB-9933E6AB3B75}" srcId="{D89122B4-69B8-474D-8743-B892CE5CBC2D}" destId="{4EDC4237-D6A8-0F43-A067-B18506BA7C2B}" srcOrd="2" destOrd="0" parTransId="{4D3E98D7-1960-814A-BBC4-F0A19AC24482}" sibTransId="{E44F5224-CF0F-FE45-B602-927A958D3127}"/>
    <dgm:cxn modelId="{58CB5ADF-C75B-734A-8E37-284010250715}" srcId="{D89122B4-69B8-474D-8743-B892CE5CBC2D}" destId="{0BD330CA-50AB-1244-8D0D-948B9EB4FB43}" srcOrd="3" destOrd="0" parTransId="{4A15A30A-E008-294A-A204-0AC4EBF8C4BA}" sibTransId="{997A8082-937F-D347-AEEC-D33972995B55}"/>
    <dgm:cxn modelId="{45026C69-F5B7-BF4F-A7F0-3E18F026B8C5}" type="presOf" srcId="{E44F5224-CF0F-FE45-B602-927A958D3127}" destId="{71757B17-E59B-AC4B-A94A-9B2DC4AC20E2}" srcOrd="0" destOrd="0" presId="urn:microsoft.com/office/officeart/2005/8/layout/cycle1"/>
    <dgm:cxn modelId="{78B6E3CD-3A1B-D94C-BB61-734AA35DE021}" type="presOf" srcId="{D89122B4-69B8-474D-8743-B892CE5CBC2D}" destId="{85A5BF6B-F21F-B34F-995F-6100F200D1FE}" srcOrd="0" destOrd="0" presId="urn:microsoft.com/office/officeart/2005/8/layout/cycle1"/>
    <dgm:cxn modelId="{DBCB872B-7E85-4143-A6E1-3FB4EDB4A7E1}" type="presOf" srcId="{D94B8BE0-1843-5045-850F-9F561C7B140B}" destId="{CEAC78C1-E744-8347-8019-120BCA7C527A}" srcOrd="0" destOrd="0" presId="urn:microsoft.com/office/officeart/2005/8/layout/cycle1"/>
    <dgm:cxn modelId="{DB5FDBD5-0F06-2047-A27C-CE1A73DCF67D}" type="presOf" srcId="{48DA6002-4395-0443-BFD8-FC863CC1A391}" destId="{0CC577A9-4BD1-D142-92A8-ABC476B6555F}" srcOrd="0" destOrd="0" presId="urn:microsoft.com/office/officeart/2005/8/layout/cycle1"/>
    <dgm:cxn modelId="{34928FF5-36FA-8F4A-A429-449C9A28DDF3}" type="presOf" srcId="{997A8082-937F-D347-AEEC-D33972995B55}" destId="{87350694-ACAE-CF47-A1EB-BF4E39CE2618}" srcOrd="0" destOrd="0" presId="urn:microsoft.com/office/officeart/2005/8/layout/cycle1"/>
    <dgm:cxn modelId="{A1A9D690-1C7B-CD45-8B8B-1B01D186D835}" type="presParOf" srcId="{85A5BF6B-F21F-B34F-995F-6100F200D1FE}" destId="{5DA1B06B-A1BC-584F-AA78-953675749FD1}" srcOrd="0" destOrd="0" presId="urn:microsoft.com/office/officeart/2005/8/layout/cycle1"/>
    <dgm:cxn modelId="{C4B8313E-3E22-CC40-83DC-690249F60AC1}" type="presParOf" srcId="{85A5BF6B-F21F-B34F-995F-6100F200D1FE}" destId="{C12EF417-0849-404A-9005-9FE54D04B96E}" srcOrd="1" destOrd="0" presId="urn:microsoft.com/office/officeart/2005/8/layout/cycle1"/>
    <dgm:cxn modelId="{086AC5EC-E9CF-D140-841D-349EA687F6CA}" type="presParOf" srcId="{85A5BF6B-F21F-B34F-995F-6100F200D1FE}" destId="{0CC577A9-4BD1-D142-92A8-ABC476B6555F}" srcOrd="2" destOrd="0" presId="urn:microsoft.com/office/officeart/2005/8/layout/cycle1"/>
    <dgm:cxn modelId="{FB29FFBA-6122-DF4B-BB99-E2BC56BBD29F}" type="presParOf" srcId="{85A5BF6B-F21F-B34F-995F-6100F200D1FE}" destId="{53AD2819-B1E8-194D-99AD-5E82F65AF6F1}" srcOrd="3" destOrd="0" presId="urn:microsoft.com/office/officeart/2005/8/layout/cycle1"/>
    <dgm:cxn modelId="{BA459BE9-E2AD-B045-9993-8BF26C8211A5}" type="presParOf" srcId="{85A5BF6B-F21F-B34F-995F-6100F200D1FE}" destId="{380F72F4-D681-E34F-877E-FB4EFE6901E6}" srcOrd="4" destOrd="0" presId="urn:microsoft.com/office/officeart/2005/8/layout/cycle1"/>
    <dgm:cxn modelId="{4EE94B1B-4165-C446-9220-349475C19FFD}" type="presParOf" srcId="{85A5BF6B-F21F-B34F-995F-6100F200D1FE}" destId="{CEAC78C1-E744-8347-8019-120BCA7C527A}" srcOrd="5" destOrd="0" presId="urn:microsoft.com/office/officeart/2005/8/layout/cycle1"/>
    <dgm:cxn modelId="{234100B7-417C-7F49-A02E-325A88434E38}" type="presParOf" srcId="{85A5BF6B-F21F-B34F-995F-6100F200D1FE}" destId="{4F426EA0-0ABB-8B4F-8B20-6245F7D4D827}" srcOrd="6" destOrd="0" presId="urn:microsoft.com/office/officeart/2005/8/layout/cycle1"/>
    <dgm:cxn modelId="{55992DDE-5B49-DB46-8AC4-1232C79B1A35}" type="presParOf" srcId="{85A5BF6B-F21F-B34F-995F-6100F200D1FE}" destId="{35284665-D7FB-4540-A589-2DDFA8BD4E23}" srcOrd="7" destOrd="0" presId="urn:microsoft.com/office/officeart/2005/8/layout/cycle1"/>
    <dgm:cxn modelId="{48BBDFC8-9CF2-B740-AFB0-AB1087F4625B}" type="presParOf" srcId="{85A5BF6B-F21F-B34F-995F-6100F200D1FE}" destId="{71757B17-E59B-AC4B-A94A-9B2DC4AC20E2}" srcOrd="8" destOrd="0" presId="urn:microsoft.com/office/officeart/2005/8/layout/cycle1"/>
    <dgm:cxn modelId="{7E9511B3-B1E1-A847-8DD5-D7B80088CB7F}" type="presParOf" srcId="{85A5BF6B-F21F-B34F-995F-6100F200D1FE}" destId="{34B53022-2E4A-434B-8FB3-D2C2E4401802}" srcOrd="9" destOrd="0" presId="urn:microsoft.com/office/officeart/2005/8/layout/cycle1"/>
    <dgm:cxn modelId="{FA0B1BFF-7733-8048-A6B9-D07C13EA30FF}" type="presParOf" srcId="{85A5BF6B-F21F-B34F-995F-6100F200D1FE}" destId="{2F432316-48F3-6E42-B189-75E8A8EBC6F2}" srcOrd="10" destOrd="0" presId="urn:microsoft.com/office/officeart/2005/8/layout/cycle1"/>
    <dgm:cxn modelId="{85C5EAEB-3A33-9C48-92A8-CB2F1D697E93}" type="presParOf" srcId="{85A5BF6B-F21F-B34F-995F-6100F200D1FE}" destId="{87350694-ACAE-CF47-A1EB-BF4E39CE2618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3BA0E4E-7B46-3249-A7A4-E489563D43B2}" type="doc">
      <dgm:prSet loTypeId="urn:microsoft.com/office/officeart/2005/8/layout/chevron1" loCatId="" qsTypeId="urn:microsoft.com/office/officeart/2005/8/quickstyle/simple1" qsCatId="simple" csTypeId="urn:microsoft.com/office/officeart/2005/8/colors/accent1_3" csCatId="accent1" phldr="1"/>
      <dgm:spPr/>
    </dgm:pt>
    <dgm:pt modelId="{74933699-9F75-344B-8166-5C81E31D71D1}">
      <dgm:prSet phldrT="[Text]"/>
      <dgm:spPr/>
      <dgm:t>
        <a:bodyPr/>
        <a:lstStyle/>
        <a:p>
          <a:r>
            <a:rPr lang="en-US" dirty="0"/>
            <a:t>Discover</a:t>
          </a:r>
        </a:p>
      </dgm:t>
    </dgm:pt>
    <dgm:pt modelId="{7250F354-0E45-294E-A555-90CF84978D6E}" type="parTrans" cxnId="{5ACDCAD6-BA99-464B-8029-0598A59BA9B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D0CBAE6-FCB1-0F44-BF60-F6F15F0E1943}" type="sibTrans" cxnId="{5ACDCAD6-BA99-464B-8029-0598A59BA9B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11F1FD6-C146-764E-9085-82D9D8ECB8C8}">
      <dgm:prSet phldrT="[Text]"/>
      <dgm:spPr/>
      <dgm:t>
        <a:bodyPr/>
        <a:lstStyle/>
        <a:p>
          <a:r>
            <a:rPr lang="en-US" dirty="0"/>
            <a:t>Subscribe</a:t>
          </a:r>
        </a:p>
      </dgm:t>
    </dgm:pt>
    <dgm:pt modelId="{5043CA6D-6BAA-5346-86A5-4F6F25FC15DC}" type="parTrans" cxnId="{E091DB0C-5AF7-8D4F-84F0-F73FC3C65BD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A456112-2205-BC42-AB6B-467155F06124}" type="sibTrans" cxnId="{E091DB0C-5AF7-8D4F-84F0-F73FC3C65BD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F272B1C-B010-054B-AE69-1EBBB03BA926}">
      <dgm:prSet phldrT="[Text]"/>
      <dgm:spPr/>
      <dgm:t>
        <a:bodyPr/>
        <a:lstStyle/>
        <a:p>
          <a:r>
            <a:rPr lang="en-US" dirty="0"/>
            <a:t>Implement</a:t>
          </a:r>
        </a:p>
      </dgm:t>
    </dgm:pt>
    <dgm:pt modelId="{0E37C728-4C78-0E48-9ABB-C7B4B71AB6C9}" type="parTrans" cxnId="{DBC6A5CC-4789-5042-AB89-517BE89FF15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3A6F1BA-E552-6541-AF6D-38960B832D97}" type="sibTrans" cxnId="{DBC6A5CC-4789-5042-AB89-517BE89FF15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110267E-AC41-CE46-8009-CF59D4FB8A0E}">
      <dgm:prSet phldrT="[Text]"/>
      <dgm:spPr/>
      <dgm:t>
        <a:bodyPr/>
        <a:lstStyle/>
        <a:p>
          <a:r>
            <a:rPr lang="en-US" dirty="0"/>
            <a:t>Monitor</a:t>
          </a:r>
        </a:p>
      </dgm:t>
    </dgm:pt>
    <dgm:pt modelId="{D762CBB2-9C37-F145-BCB3-E7C68A4FBEBF}" type="parTrans" cxnId="{5902B8EF-CCBD-D243-86CD-135984C0B08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B80A621-4860-D246-A342-9A46914B69FE}" type="sibTrans" cxnId="{5902B8EF-CCBD-D243-86CD-135984C0B08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94229C3-3799-E944-BE5F-228949EAD6D0}">
      <dgm:prSet phldrT="[Text]"/>
      <dgm:spPr/>
      <dgm:t>
        <a:bodyPr/>
        <a:lstStyle/>
        <a:p>
          <a:r>
            <a:rPr lang="en-US" dirty="0"/>
            <a:t>Execute</a:t>
          </a:r>
        </a:p>
      </dgm:t>
    </dgm:pt>
    <dgm:pt modelId="{57D3956B-40AB-A444-B6C2-496DA68D63EC}" type="parTrans" cxnId="{DFD05B02-1AC3-7B42-A426-1FC1B080F8C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A615302-46FE-FA41-83FA-4A5E8EBA74A2}" type="sibTrans" cxnId="{DFD05B02-1AC3-7B42-A426-1FC1B080F8C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76443E3-1467-4E42-B7E7-71FFF5C1F479}" type="pres">
      <dgm:prSet presAssocID="{C3BA0E4E-7B46-3249-A7A4-E489563D43B2}" presName="Name0" presStyleCnt="0">
        <dgm:presLayoutVars>
          <dgm:dir/>
          <dgm:animLvl val="lvl"/>
          <dgm:resizeHandles val="exact"/>
        </dgm:presLayoutVars>
      </dgm:prSet>
      <dgm:spPr/>
    </dgm:pt>
    <dgm:pt modelId="{19FD7B11-727A-FF47-9722-2341E0D2030F}" type="pres">
      <dgm:prSet presAssocID="{74933699-9F75-344B-8166-5C81E31D71D1}" presName="parTxOnly" presStyleLbl="node1" presStyleIdx="0" presStyleCnt="5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895D35-4716-154A-B7EE-18BC6B715BAB}" type="pres">
      <dgm:prSet presAssocID="{BD0CBAE6-FCB1-0F44-BF60-F6F15F0E1943}" presName="parTxOnlySpace" presStyleCnt="0"/>
      <dgm:spPr/>
    </dgm:pt>
    <dgm:pt modelId="{01114507-5E54-054E-A01D-FD8F92C1323A}" type="pres">
      <dgm:prSet presAssocID="{D11F1FD6-C146-764E-9085-82D9D8ECB8C8}" presName="parTxOnly" presStyleLbl="node1" presStyleIdx="1" presStyleCnt="5" custScaleY="9903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01B5FA-2271-FD42-8672-E4F802280F33}" type="pres">
      <dgm:prSet presAssocID="{0A456112-2205-BC42-AB6B-467155F06124}" presName="parTxOnlySpace" presStyleCnt="0"/>
      <dgm:spPr/>
    </dgm:pt>
    <dgm:pt modelId="{D3B78B1D-8565-A842-8D9D-4B7B2D9F7F52}" type="pres">
      <dgm:prSet presAssocID="{1F272B1C-B010-054B-AE69-1EBBB03BA926}" presName="parTxOnly" presStyleLbl="node1" presStyleIdx="2" presStyleCnt="5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E7280A-3EC5-6246-AA9E-62089F1A3B7C}" type="pres">
      <dgm:prSet presAssocID="{13A6F1BA-E552-6541-AF6D-38960B832D97}" presName="parTxOnlySpace" presStyleCnt="0"/>
      <dgm:spPr/>
    </dgm:pt>
    <dgm:pt modelId="{0D1E2209-AF24-2940-9198-893816BCCE22}" type="pres">
      <dgm:prSet presAssocID="{D110267E-AC41-CE46-8009-CF59D4FB8A0E}" presName="parTxOnly" presStyleLbl="node1" presStyleIdx="3" presStyleCnt="5" custScale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85C010-8E71-9E43-9F71-1FE2669A06CE}" type="pres">
      <dgm:prSet presAssocID="{9B80A621-4860-D246-A342-9A46914B69FE}" presName="parTxOnlySpace" presStyleCnt="0"/>
      <dgm:spPr/>
    </dgm:pt>
    <dgm:pt modelId="{55542434-47E2-9A4F-9F9F-671F1BAFAE28}" type="pres">
      <dgm:prSet presAssocID="{494229C3-3799-E944-BE5F-228949EAD6D0}" presName="parTxOnly" presStyleLbl="node1" presStyleIdx="4" presStyleCnt="5" custScaleY="100000" custLinFactNeighborX="28048" custLinFactNeighborY="40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F73025-9C73-B241-8EFD-CA330CD08002}" type="presOf" srcId="{74933699-9F75-344B-8166-5C81E31D71D1}" destId="{19FD7B11-727A-FF47-9722-2341E0D2030F}" srcOrd="0" destOrd="0" presId="urn:microsoft.com/office/officeart/2005/8/layout/chevron1"/>
    <dgm:cxn modelId="{E9219795-3C63-C543-8450-298B97C1068A}" type="presOf" srcId="{D11F1FD6-C146-764E-9085-82D9D8ECB8C8}" destId="{01114507-5E54-054E-A01D-FD8F92C1323A}" srcOrd="0" destOrd="0" presId="urn:microsoft.com/office/officeart/2005/8/layout/chevron1"/>
    <dgm:cxn modelId="{89061189-E234-F44A-B9DA-B2F4AFC4E925}" type="presOf" srcId="{D110267E-AC41-CE46-8009-CF59D4FB8A0E}" destId="{0D1E2209-AF24-2940-9198-893816BCCE22}" srcOrd="0" destOrd="0" presId="urn:microsoft.com/office/officeart/2005/8/layout/chevron1"/>
    <dgm:cxn modelId="{3234572E-C99C-8143-A4B2-F06E51013B95}" type="presOf" srcId="{494229C3-3799-E944-BE5F-228949EAD6D0}" destId="{55542434-47E2-9A4F-9F9F-671F1BAFAE28}" srcOrd="0" destOrd="0" presId="urn:microsoft.com/office/officeart/2005/8/layout/chevron1"/>
    <dgm:cxn modelId="{F19CA6F3-576F-2841-AF59-B8F2F2858C66}" type="presOf" srcId="{C3BA0E4E-7B46-3249-A7A4-E489563D43B2}" destId="{276443E3-1467-4E42-B7E7-71FFF5C1F479}" srcOrd="0" destOrd="0" presId="urn:microsoft.com/office/officeart/2005/8/layout/chevron1"/>
    <dgm:cxn modelId="{5902B8EF-CCBD-D243-86CD-135984C0B087}" srcId="{C3BA0E4E-7B46-3249-A7A4-E489563D43B2}" destId="{D110267E-AC41-CE46-8009-CF59D4FB8A0E}" srcOrd="3" destOrd="0" parTransId="{D762CBB2-9C37-F145-BCB3-E7C68A4FBEBF}" sibTransId="{9B80A621-4860-D246-A342-9A46914B69FE}"/>
    <dgm:cxn modelId="{DFD05B02-1AC3-7B42-A426-1FC1B080F8C1}" srcId="{C3BA0E4E-7B46-3249-A7A4-E489563D43B2}" destId="{494229C3-3799-E944-BE5F-228949EAD6D0}" srcOrd="4" destOrd="0" parTransId="{57D3956B-40AB-A444-B6C2-496DA68D63EC}" sibTransId="{4A615302-46FE-FA41-83FA-4A5E8EBA74A2}"/>
    <dgm:cxn modelId="{DBC6A5CC-4789-5042-AB89-517BE89FF155}" srcId="{C3BA0E4E-7B46-3249-A7A4-E489563D43B2}" destId="{1F272B1C-B010-054B-AE69-1EBBB03BA926}" srcOrd="2" destOrd="0" parTransId="{0E37C728-4C78-0E48-9ABB-C7B4B71AB6C9}" sibTransId="{13A6F1BA-E552-6541-AF6D-38960B832D97}"/>
    <dgm:cxn modelId="{7A971D4D-ADD0-6B41-83DA-130BB044721E}" type="presOf" srcId="{1F272B1C-B010-054B-AE69-1EBBB03BA926}" destId="{D3B78B1D-8565-A842-8D9D-4B7B2D9F7F52}" srcOrd="0" destOrd="0" presId="urn:microsoft.com/office/officeart/2005/8/layout/chevron1"/>
    <dgm:cxn modelId="{E091DB0C-5AF7-8D4F-84F0-F73FC3C65BDB}" srcId="{C3BA0E4E-7B46-3249-A7A4-E489563D43B2}" destId="{D11F1FD6-C146-764E-9085-82D9D8ECB8C8}" srcOrd="1" destOrd="0" parTransId="{5043CA6D-6BAA-5346-86A5-4F6F25FC15DC}" sibTransId="{0A456112-2205-BC42-AB6B-467155F06124}"/>
    <dgm:cxn modelId="{5ACDCAD6-BA99-464B-8029-0598A59BA9B6}" srcId="{C3BA0E4E-7B46-3249-A7A4-E489563D43B2}" destId="{74933699-9F75-344B-8166-5C81E31D71D1}" srcOrd="0" destOrd="0" parTransId="{7250F354-0E45-294E-A555-90CF84978D6E}" sibTransId="{BD0CBAE6-FCB1-0F44-BF60-F6F15F0E1943}"/>
    <dgm:cxn modelId="{389A5D6F-2F64-8643-B8BE-E35B46C01CC2}" type="presParOf" srcId="{276443E3-1467-4E42-B7E7-71FFF5C1F479}" destId="{19FD7B11-727A-FF47-9722-2341E0D2030F}" srcOrd="0" destOrd="0" presId="urn:microsoft.com/office/officeart/2005/8/layout/chevron1"/>
    <dgm:cxn modelId="{1B136469-E153-9046-8554-7334C27AA2EC}" type="presParOf" srcId="{276443E3-1467-4E42-B7E7-71FFF5C1F479}" destId="{88895D35-4716-154A-B7EE-18BC6B715BAB}" srcOrd="1" destOrd="0" presId="urn:microsoft.com/office/officeart/2005/8/layout/chevron1"/>
    <dgm:cxn modelId="{7D8B71E9-F29D-7F4C-B582-6233533A9059}" type="presParOf" srcId="{276443E3-1467-4E42-B7E7-71FFF5C1F479}" destId="{01114507-5E54-054E-A01D-FD8F92C1323A}" srcOrd="2" destOrd="0" presId="urn:microsoft.com/office/officeart/2005/8/layout/chevron1"/>
    <dgm:cxn modelId="{D37D96E7-3D16-A54E-95E4-80406E9B2BC3}" type="presParOf" srcId="{276443E3-1467-4E42-B7E7-71FFF5C1F479}" destId="{CB01B5FA-2271-FD42-8672-E4F802280F33}" srcOrd="3" destOrd="0" presId="urn:microsoft.com/office/officeart/2005/8/layout/chevron1"/>
    <dgm:cxn modelId="{79214A8E-3916-5147-8171-F163A87C56F7}" type="presParOf" srcId="{276443E3-1467-4E42-B7E7-71FFF5C1F479}" destId="{D3B78B1D-8565-A842-8D9D-4B7B2D9F7F52}" srcOrd="4" destOrd="0" presId="urn:microsoft.com/office/officeart/2005/8/layout/chevron1"/>
    <dgm:cxn modelId="{DD55EC47-5535-2944-AFCC-F5B61AD35BDB}" type="presParOf" srcId="{276443E3-1467-4E42-B7E7-71FFF5C1F479}" destId="{29E7280A-3EC5-6246-AA9E-62089F1A3B7C}" srcOrd="5" destOrd="0" presId="urn:microsoft.com/office/officeart/2005/8/layout/chevron1"/>
    <dgm:cxn modelId="{4774388A-F8FE-734E-8016-7C5AA833B94D}" type="presParOf" srcId="{276443E3-1467-4E42-B7E7-71FFF5C1F479}" destId="{0D1E2209-AF24-2940-9198-893816BCCE22}" srcOrd="6" destOrd="0" presId="urn:microsoft.com/office/officeart/2005/8/layout/chevron1"/>
    <dgm:cxn modelId="{B5CF5D46-23D1-4643-87D5-E8E44DA9566F}" type="presParOf" srcId="{276443E3-1467-4E42-B7E7-71FFF5C1F479}" destId="{8585C010-8E71-9E43-9F71-1FE2669A06CE}" srcOrd="7" destOrd="0" presId="urn:microsoft.com/office/officeart/2005/8/layout/chevron1"/>
    <dgm:cxn modelId="{C848A4C2-BED6-2946-85C6-A3A16D7D01A4}" type="presParOf" srcId="{276443E3-1467-4E42-B7E7-71FFF5C1F479}" destId="{55542434-47E2-9A4F-9F9F-671F1BAFAE28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2EF417-0849-404A-9005-9FE54D04B96E}">
      <dsp:nvSpPr>
        <dsp:cNvPr id="0" name=""/>
        <dsp:cNvSpPr/>
      </dsp:nvSpPr>
      <dsp:spPr>
        <a:xfrm>
          <a:off x="1322878" y="139976"/>
          <a:ext cx="714704" cy="714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 dirty="0"/>
        </a:p>
      </dsp:txBody>
      <dsp:txXfrm>
        <a:off x="1322878" y="139976"/>
        <a:ext cx="714704" cy="714704"/>
      </dsp:txXfrm>
    </dsp:sp>
    <dsp:sp modelId="{0CC577A9-4BD1-D142-92A8-ABC476B6555F}">
      <dsp:nvSpPr>
        <dsp:cNvPr id="0" name=""/>
        <dsp:cNvSpPr/>
      </dsp:nvSpPr>
      <dsp:spPr>
        <a:xfrm>
          <a:off x="234714" y="-521"/>
          <a:ext cx="1689440" cy="1689440"/>
        </a:xfrm>
        <a:prstGeom prst="circularArrow">
          <a:avLst>
            <a:gd name="adj1" fmla="val 8249"/>
            <a:gd name="adj2" fmla="val 576190"/>
            <a:gd name="adj3" fmla="val 2963520"/>
            <a:gd name="adj4" fmla="val 51947"/>
            <a:gd name="adj5" fmla="val 9624"/>
          </a:avLst>
        </a:prstGeom>
        <a:solidFill>
          <a:schemeClr val="accent1">
            <a:alpha val="3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0F72F4-D681-E34F-877E-FB4EFE6901E6}">
      <dsp:nvSpPr>
        <dsp:cNvPr id="0" name=""/>
        <dsp:cNvSpPr/>
      </dsp:nvSpPr>
      <dsp:spPr>
        <a:xfrm>
          <a:off x="722082" y="1180585"/>
          <a:ext cx="714704" cy="714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 dirty="0"/>
        </a:p>
      </dsp:txBody>
      <dsp:txXfrm>
        <a:off x="722082" y="1180585"/>
        <a:ext cx="714704" cy="714704"/>
      </dsp:txXfrm>
    </dsp:sp>
    <dsp:sp modelId="{CEAC78C1-E744-8347-8019-120BCA7C527A}">
      <dsp:nvSpPr>
        <dsp:cNvPr id="0" name=""/>
        <dsp:cNvSpPr/>
      </dsp:nvSpPr>
      <dsp:spPr>
        <a:xfrm>
          <a:off x="234714" y="-521"/>
          <a:ext cx="1689440" cy="1689440"/>
        </a:xfrm>
        <a:prstGeom prst="circularArrow">
          <a:avLst>
            <a:gd name="adj1" fmla="val 8249"/>
            <a:gd name="adj2" fmla="val 576190"/>
            <a:gd name="adj3" fmla="val 10171863"/>
            <a:gd name="adj4" fmla="val 7260289"/>
            <a:gd name="adj5" fmla="val 9624"/>
          </a:avLst>
        </a:prstGeom>
        <a:solidFill>
          <a:schemeClr val="accent1">
            <a:alpha val="3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284665-D7FB-4540-A589-2DDFA8BD4E23}">
      <dsp:nvSpPr>
        <dsp:cNvPr id="0" name=""/>
        <dsp:cNvSpPr/>
      </dsp:nvSpPr>
      <dsp:spPr>
        <a:xfrm>
          <a:off x="121287" y="139976"/>
          <a:ext cx="714704" cy="714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300" kern="1200" dirty="0"/>
        </a:p>
      </dsp:txBody>
      <dsp:txXfrm>
        <a:off x="121287" y="139976"/>
        <a:ext cx="714704" cy="714704"/>
      </dsp:txXfrm>
    </dsp:sp>
    <dsp:sp modelId="{71757B17-E59B-AC4B-A94A-9B2DC4AC20E2}">
      <dsp:nvSpPr>
        <dsp:cNvPr id="0" name=""/>
        <dsp:cNvSpPr/>
      </dsp:nvSpPr>
      <dsp:spPr>
        <a:xfrm>
          <a:off x="234714" y="-521"/>
          <a:ext cx="1689440" cy="1689440"/>
        </a:xfrm>
        <a:prstGeom prst="circularArrow">
          <a:avLst>
            <a:gd name="adj1" fmla="val 8249"/>
            <a:gd name="adj2" fmla="val 576190"/>
            <a:gd name="adj3" fmla="val 16856408"/>
            <a:gd name="adj4" fmla="val 14967402"/>
            <a:gd name="adj5" fmla="val 9624"/>
          </a:avLst>
        </a:prstGeom>
        <a:solidFill>
          <a:schemeClr val="accent1">
            <a:alpha val="3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2EF417-0849-404A-9005-9FE54D04B96E}">
      <dsp:nvSpPr>
        <dsp:cNvPr id="0" name=""/>
        <dsp:cNvSpPr/>
      </dsp:nvSpPr>
      <dsp:spPr>
        <a:xfrm>
          <a:off x="1353345" y="42600"/>
          <a:ext cx="679888" cy="679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100" kern="1200" dirty="0"/>
        </a:p>
      </dsp:txBody>
      <dsp:txXfrm>
        <a:off x="1353345" y="42600"/>
        <a:ext cx="679888" cy="679888"/>
      </dsp:txXfrm>
    </dsp:sp>
    <dsp:sp modelId="{0CC577A9-4BD1-D142-92A8-ABC476B6555F}">
      <dsp:nvSpPr>
        <dsp:cNvPr id="0" name=""/>
        <dsp:cNvSpPr/>
      </dsp:nvSpPr>
      <dsp:spPr>
        <a:xfrm>
          <a:off x="155273" y="-321"/>
          <a:ext cx="1920882" cy="1920882"/>
        </a:xfrm>
        <a:prstGeom prst="circularArrow">
          <a:avLst>
            <a:gd name="adj1" fmla="val 6902"/>
            <a:gd name="adj2" fmla="val 465343"/>
            <a:gd name="adj3" fmla="val 549453"/>
            <a:gd name="adj4" fmla="val 20585204"/>
            <a:gd name="adj5" fmla="val 8052"/>
          </a:avLst>
        </a:prstGeom>
        <a:solidFill>
          <a:schemeClr val="accent1">
            <a:alpha val="3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0F72F4-D681-E34F-877E-FB4EFE6901E6}">
      <dsp:nvSpPr>
        <dsp:cNvPr id="0" name=""/>
        <dsp:cNvSpPr/>
      </dsp:nvSpPr>
      <dsp:spPr>
        <a:xfrm>
          <a:off x="1353345" y="1197750"/>
          <a:ext cx="679888" cy="679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100" kern="1200" dirty="0"/>
        </a:p>
      </dsp:txBody>
      <dsp:txXfrm>
        <a:off x="1353345" y="1197750"/>
        <a:ext cx="679888" cy="679888"/>
      </dsp:txXfrm>
    </dsp:sp>
    <dsp:sp modelId="{CEAC78C1-E744-8347-8019-120BCA7C527A}">
      <dsp:nvSpPr>
        <dsp:cNvPr id="0" name=""/>
        <dsp:cNvSpPr/>
      </dsp:nvSpPr>
      <dsp:spPr>
        <a:xfrm>
          <a:off x="155273" y="-321"/>
          <a:ext cx="1920882" cy="1920882"/>
        </a:xfrm>
        <a:prstGeom prst="circularArrow">
          <a:avLst>
            <a:gd name="adj1" fmla="val 6902"/>
            <a:gd name="adj2" fmla="val 465343"/>
            <a:gd name="adj3" fmla="val 5949453"/>
            <a:gd name="adj4" fmla="val 4385204"/>
            <a:gd name="adj5" fmla="val 8052"/>
          </a:avLst>
        </a:prstGeom>
        <a:solidFill>
          <a:schemeClr val="accent1">
            <a:alpha val="3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284665-D7FB-4540-A589-2DDFA8BD4E23}">
      <dsp:nvSpPr>
        <dsp:cNvPr id="0" name=""/>
        <dsp:cNvSpPr/>
      </dsp:nvSpPr>
      <dsp:spPr>
        <a:xfrm>
          <a:off x="198195" y="1197750"/>
          <a:ext cx="679888" cy="679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100" kern="1200" dirty="0"/>
        </a:p>
      </dsp:txBody>
      <dsp:txXfrm>
        <a:off x="198195" y="1197750"/>
        <a:ext cx="679888" cy="679888"/>
      </dsp:txXfrm>
    </dsp:sp>
    <dsp:sp modelId="{71757B17-E59B-AC4B-A94A-9B2DC4AC20E2}">
      <dsp:nvSpPr>
        <dsp:cNvPr id="0" name=""/>
        <dsp:cNvSpPr/>
      </dsp:nvSpPr>
      <dsp:spPr>
        <a:xfrm>
          <a:off x="155273" y="-321"/>
          <a:ext cx="1920882" cy="1920882"/>
        </a:xfrm>
        <a:prstGeom prst="circularArrow">
          <a:avLst>
            <a:gd name="adj1" fmla="val 6902"/>
            <a:gd name="adj2" fmla="val 465343"/>
            <a:gd name="adj3" fmla="val 11349453"/>
            <a:gd name="adj4" fmla="val 9785204"/>
            <a:gd name="adj5" fmla="val 8052"/>
          </a:avLst>
        </a:prstGeom>
        <a:solidFill>
          <a:schemeClr val="accent1">
            <a:alpha val="3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432316-48F3-6E42-B189-75E8A8EBC6F2}">
      <dsp:nvSpPr>
        <dsp:cNvPr id="0" name=""/>
        <dsp:cNvSpPr/>
      </dsp:nvSpPr>
      <dsp:spPr>
        <a:xfrm>
          <a:off x="198195" y="42600"/>
          <a:ext cx="679888" cy="6798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100" kern="1200" dirty="0"/>
        </a:p>
      </dsp:txBody>
      <dsp:txXfrm>
        <a:off x="198195" y="42600"/>
        <a:ext cx="679888" cy="679888"/>
      </dsp:txXfrm>
    </dsp:sp>
    <dsp:sp modelId="{87350694-ACAE-CF47-A1EB-BF4E39CE2618}">
      <dsp:nvSpPr>
        <dsp:cNvPr id="0" name=""/>
        <dsp:cNvSpPr/>
      </dsp:nvSpPr>
      <dsp:spPr>
        <a:xfrm>
          <a:off x="155273" y="-321"/>
          <a:ext cx="1920882" cy="1920882"/>
        </a:xfrm>
        <a:prstGeom prst="circularArrow">
          <a:avLst>
            <a:gd name="adj1" fmla="val 6902"/>
            <a:gd name="adj2" fmla="val 465343"/>
            <a:gd name="adj3" fmla="val 16749453"/>
            <a:gd name="adj4" fmla="val 15185204"/>
            <a:gd name="adj5" fmla="val 8052"/>
          </a:avLst>
        </a:prstGeom>
        <a:solidFill>
          <a:schemeClr val="accent1">
            <a:alpha val="35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FD7B11-727A-FF47-9722-2341E0D2030F}">
      <dsp:nvSpPr>
        <dsp:cNvPr id="0" name=""/>
        <dsp:cNvSpPr/>
      </dsp:nvSpPr>
      <dsp:spPr>
        <a:xfrm>
          <a:off x="2712" y="0"/>
          <a:ext cx="2414029" cy="228600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Discover</a:t>
          </a:r>
        </a:p>
      </dsp:txBody>
      <dsp:txXfrm>
        <a:off x="117012" y="0"/>
        <a:ext cx="2185429" cy="228600"/>
      </dsp:txXfrm>
    </dsp:sp>
    <dsp:sp modelId="{01114507-5E54-054E-A01D-FD8F92C1323A}">
      <dsp:nvSpPr>
        <dsp:cNvPr id="0" name=""/>
        <dsp:cNvSpPr/>
      </dsp:nvSpPr>
      <dsp:spPr>
        <a:xfrm>
          <a:off x="2175338" y="1104"/>
          <a:ext cx="2414029" cy="226391"/>
        </a:xfrm>
        <a:prstGeom prst="chevron">
          <a:avLst/>
        </a:prstGeom>
        <a:solidFill>
          <a:schemeClr val="accent1">
            <a:shade val="80000"/>
            <a:hueOff val="67816"/>
            <a:satOff val="1294"/>
            <a:lumOff val="57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Subscribe</a:t>
          </a:r>
        </a:p>
      </dsp:txBody>
      <dsp:txXfrm>
        <a:off x="2288534" y="1104"/>
        <a:ext cx="2187638" cy="226391"/>
      </dsp:txXfrm>
    </dsp:sp>
    <dsp:sp modelId="{D3B78B1D-8565-A842-8D9D-4B7B2D9F7F52}">
      <dsp:nvSpPr>
        <dsp:cNvPr id="0" name=""/>
        <dsp:cNvSpPr/>
      </dsp:nvSpPr>
      <dsp:spPr>
        <a:xfrm>
          <a:off x="4347965" y="0"/>
          <a:ext cx="2414029" cy="228600"/>
        </a:xfrm>
        <a:prstGeom prst="chevron">
          <a:avLst/>
        </a:prstGeom>
        <a:solidFill>
          <a:schemeClr val="accent1">
            <a:shade val="80000"/>
            <a:hueOff val="135633"/>
            <a:satOff val="2588"/>
            <a:lumOff val="114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Implement</a:t>
          </a:r>
        </a:p>
      </dsp:txBody>
      <dsp:txXfrm>
        <a:off x="4462265" y="0"/>
        <a:ext cx="2185429" cy="228600"/>
      </dsp:txXfrm>
    </dsp:sp>
    <dsp:sp modelId="{0D1E2209-AF24-2940-9198-893816BCCE22}">
      <dsp:nvSpPr>
        <dsp:cNvPr id="0" name=""/>
        <dsp:cNvSpPr/>
      </dsp:nvSpPr>
      <dsp:spPr>
        <a:xfrm>
          <a:off x="6520591" y="0"/>
          <a:ext cx="2414029" cy="228600"/>
        </a:xfrm>
        <a:prstGeom prst="chevron">
          <a:avLst/>
        </a:prstGeom>
        <a:solidFill>
          <a:schemeClr val="accent1">
            <a:shade val="80000"/>
            <a:hueOff val="203449"/>
            <a:satOff val="3881"/>
            <a:lumOff val="171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Monitor</a:t>
          </a:r>
        </a:p>
      </dsp:txBody>
      <dsp:txXfrm>
        <a:off x="6634891" y="0"/>
        <a:ext cx="2185429" cy="228600"/>
      </dsp:txXfrm>
    </dsp:sp>
    <dsp:sp modelId="{55542434-47E2-9A4F-9F9F-671F1BAFAE28}">
      <dsp:nvSpPr>
        <dsp:cNvPr id="0" name=""/>
        <dsp:cNvSpPr/>
      </dsp:nvSpPr>
      <dsp:spPr>
        <a:xfrm>
          <a:off x="8695930" y="0"/>
          <a:ext cx="2414029" cy="228600"/>
        </a:xfrm>
        <a:prstGeom prst="chevron">
          <a:avLst/>
        </a:prstGeom>
        <a:solidFill>
          <a:schemeClr val="accent1">
            <a:shade val="80000"/>
            <a:hueOff val="271265"/>
            <a:satOff val="5175"/>
            <a:lumOff val="228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Execute</a:t>
          </a:r>
        </a:p>
      </dsp:txBody>
      <dsp:txXfrm>
        <a:off x="8810230" y="0"/>
        <a:ext cx="2185429" cy="228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9215-EF3D-6C49-A23A-3AB8EAC8AF5A}" type="datetimeFigureOut">
              <a:rPr lang="en-US" smtClean="0"/>
              <a:t>11/26/16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FE72-4E9E-AF44-B2FA-A91C17A88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6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9215-EF3D-6C49-A23A-3AB8EAC8AF5A}" type="datetimeFigureOut">
              <a:rPr lang="en-US" smtClean="0"/>
              <a:t>11/26/16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FE72-4E9E-AF44-B2FA-A91C17A88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44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9215-EF3D-6C49-A23A-3AB8EAC8AF5A}" type="datetimeFigureOut">
              <a:rPr lang="en-US" smtClean="0"/>
              <a:t>11/26/16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FE72-4E9E-AF44-B2FA-A91C17A88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828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9215-EF3D-6C49-A23A-3AB8EAC8AF5A}" type="datetimeFigureOut">
              <a:rPr lang="en-US" smtClean="0"/>
              <a:t>11/26/16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FE72-4E9E-AF44-B2FA-A91C17A88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982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9215-EF3D-6C49-A23A-3AB8EAC8AF5A}" type="datetimeFigureOut">
              <a:rPr lang="en-US" smtClean="0"/>
              <a:t>11/26/16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FE72-4E9E-AF44-B2FA-A91C17A88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639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9215-EF3D-6C49-A23A-3AB8EAC8AF5A}" type="datetimeFigureOut">
              <a:rPr lang="en-US" smtClean="0"/>
              <a:t>11/26/16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FE72-4E9E-AF44-B2FA-A91C17A88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838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9215-EF3D-6C49-A23A-3AB8EAC8AF5A}" type="datetimeFigureOut">
              <a:rPr lang="en-US" smtClean="0"/>
              <a:t>11/26/16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FE72-4E9E-AF44-B2FA-A91C17A88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88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9215-EF3D-6C49-A23A-3AB8EAC8AF5A}" type="datetimeFigureOut">
              <a:rPr lang="en-US" smtClean="0"/>
              <a:t>11/26/16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FE72-4E9E-AF44-B2FA-A91C17A88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12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9215-EF3D-6C49-A23A-3AB8EAC8AF5A}" type="datetimeFigureOut">
              <a:rPr lang="en-US" smtClean="0"/>
              <a:t>11/26/16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FE72-4E9E-AF44-B2FA-A91C17A88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1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9215-EF3D-6C49-A23A-3AB8EAC8AF5A}" type="datetimeFigureOut">
              <a:rPr lang="en-US" smtClean="0"/>
              <a:t>11/26/16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FE72-4E9E-AF44-B2FA-A91C17A88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47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A9215-EF3D-6C49-A23A-3AB8EAC8AF5A}" type="datetimeFigureOut">
              <a:rPr lang="en-US" smtClean="0"/>
              <a:t>11/26/16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9FE72-4E9E-AF44-B2FA-A91C17A88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61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A9215-EF3D-6C49-A23A-3AB8EAC8AF5A}" type="datetimeFigureOut">
              <a:rPr lang="en-US" smtClean="0"/>
              <a:t>11/26/16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9FE72-4E9E-AF44-B2FA-A91C17A88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1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0" Type="http://schemas.openxmlformats.org/officeDocument/2006/relationships/image" Target="../media/image4.png"/><Relationship Id="rId21" Type="http://schemas.openxmlformats.org/officeDocument/2006/relationships/image" Target="../media/image5.png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25" Type="http://schemas.openxmlformats.org/officeDocument/2006/relationships/image" Target="../media/image9.png"/><Relationship Id="rId26" Type="http://schemas.openxmlformats.org/officeDocument/2006/relationships/image" Target="../media/image10.png"/><Relationship Id="rId27" Type="http://schemas.openxmlformats.org/officeDocument/2006/relationships/image" Target="../media/image11.png"/><Relationship Id="rId28" Type="http://schemas.openxmlformats.org/officeDocument/2006/relationships/image" Target="../media/image12.png"/><Relationship Id="rId29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30" Type="http://schemas.openxmlformats.org/officeDocument/2006/relationships/image" Target="../media/image14.png"/><Relationship Id="rId31" Type="http://schemas.openxmlformats.org/officeDocument/2006/relationships/image" Target="../media/image15.png"/><Relationship Id="rId32" Type="http://schemas.openxmlformats.org/officeDocument/2006/relationships/image" Target="../media/image16.png"/><Relationship Id="rId9" Type="http://schemas.openxmlformats.org/officeDocument/2006/relationships/diagramQuickStyle" Target="../diagrams/quickStyle2.xml"/><Relationship Id="rId6" Type="http://schemas.microsoft.com/office/2007/relationships/diagramDrawing" Target="../diagrams/drawing1.xml"/><Relationship Id="rId7" Type="http://schemas.openxmlformats.org/officeDocument/2006/relationships/diagramData" Target="../diagrams/data2.xml"/><Relationship Id="rId8" Type="http://schemas.openxmlformats.org/officeDocument/2006/relationships/diagramLayout" Target="../diagrams/layout2.xml"/><Relationship Id="rId33" Type="http://schemas.openxmlformats.org/officeDocument/2006/relationships/image" Target="../media/image17.png"/><Relationship Id="rId34" Type="http://schemas.openxmlformats.org/officeDocument/2006/relationships/image" Target="../media/image18.png"/><Relationship Id="rId35" Type="http://schemas.openxmlformats.org/officeDocument/2006/relationships/image" Target="../media/image19.png"/><Relationship Id="rId36" Type="http://schemas.openxmlformats.org/officeDocument/2006/relationships/image" Target="../media/image20.png"/><Relationship Id="rId10" Type="http://schemas.openxmlformats.org/officeDocument/2006/relationships/diagramColors" Target="../diagrams/colors2.xml"/><Relationship Id="rId11" Type="http://schemas.microsoft.com/office/2007/relationships/diagramDrawing" Target="../diagrams/drawing2.xml"/><Relationship Id="rId12" Type="http://schemas.openxmlformats.org/officeDocument/2006/relationships/diagramData" Target="../diagrams/data3.xml"/><Relationship Id="rId13" Type="http://schemas.openxmlformats.org/officeDocument/2006/relationships/diagramLayout" Target="../diagrams/layout3.xml"/><Relationship Id="rId14" Type="http://schemas.openxmlformats.org/officeDocument/2006/relationships/diagramQuickStyle" Target="../diagrams/quickStyle3.xml"/><Relationship Id="rId15" Type="http://schemas.openxmlformats.org/officeDocument/2006/relationships/diagramColors" Target="../diagrams/colors3.xml"/><Relationship Id="rId16" Type="http://schemas.microsoft.com/office/2007/relationships/diagramDrawing" Target="../diagrams/drawing3.xml"/><Relationship Id="rId17" Type="http://schemas.openxmlformats.org/officeDocument/2006/relationships/image" Target="../media/image1.png"/><Relationship Id="rId18" Type="http://schemas.openxmlformats.org/officeDocument/2006/relationships/image" Target="../media/image2.png"/><Relationship Id="rId19" Type="http://schemas.openxmlformats.org/officeDocument/2006/relationships/image" Target="../media/image3.png"/><Relationship Id="rId37" Type="http://schemas.openxmlformats.org/officeDocument/2006/relationships/image" Target="../media/image21.png"/><Relationship Id="rId38" Type="http://schemas.openxmlformats.org/officeDocument/2006/relationships/image" Target="../media/image22.png"/><Relationship Id="rId39" Type="http://schemas.openxmlformats.org/officeDocument/2006/relationships/image" Target="../media/image23.png"/><Relationship Id="rId40" Type="http://schemas.openxmlformats.org/officeDocument/2006/relationships/image" Target="../media/image24.png"/><Relationship Id="rId41" Type="http://schemas.openxmlformats.org/officeDocument/2006/relationships/image" Target="../media/image25.png"/><Relationship Id="rId42" Type="http://schemas.openxmlformats.org/officeDocument/2006/relationships/image" Target="../media/image26.png"/><Relationship Id="rId43" Type="http://schemas.openxmlformats.org/officeDocument/2006/relationships/image" Target="../media/image27.png"/><Relationship Id="rId44" Type="http://schemas.openxmlformats.org/officeDocument/2006/relationships/image" Target="../media/image28.png"/><Relationship Id="rId45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5396824" y="1611593"/>
            <a:ext cx="2179345" cy="240758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47" name="Diagram 146"/>
          <p:cNvGraphicFramePr/>
          <p:nvPr>
            <p:extLst>
              <p:ext uri="{D42A27DB-BD31-4B8C-83A1-F6EECF244321}">
                <p14:modId xmlns:p14="http://schemas.microsoft.com/office/powerpoint/2010/main" val="1412437691"/>
              </p:ext>
            </p:extLst>
          </p:nvPr>
        </p:nvGraphicFramePr>
        <p:xfrm>
          <a:off x="5413423" y="2080578"/>
          <a:ext cx="2158870" cy="1895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6" name="Rectangle 35"/>
          <p:cNvSpPr/>
          <p:nvPr/>
        </p:nvSpPr>
        <p:spPr>
          <a:xfrm>
            <a:off x="990244" y="1611593"/>
            <a:ext cx="4376785" cy="240758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38" name="Diagram 137"/>
          <p:cNvGraphicFramePr/>
          <p:nvPr>
            <p:extLst>
              <p:ext uri="{D42A27DB-BD31-4B8C-83A1-F6EECF244321}">
                <p14:modId xmlns:p14="http://schemas.microsoft.com/office/powerpoint/2010/main" val="2153564653"/>
              </p:ext>
            </p:extLst>
          </p:nvPr>
        </p:nvGraphicFramePr>
        <p:xfrm>
          <a:off x="2062921" y="2055999"/>
          <a:ext cx="2231430" cy="192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80491" y="50279"/>
            <a:ext cx="32103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Customer Journey / Experience Map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75" y="431336"/>
            <a:ext cx="1729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Zoku’s Guiding Principles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92878" y="708335"/>
            <a:ext cx="2926080" cy="32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People need a secure, convenient place to store and share important personal, financial, and estate documents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119960" y="708335"/>
            <a:ext cx="2926080" cy="32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The Zoku service is more than just software; users should look to us as a trusted, independent source of support for estate planning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147042" y="708335"/>
            <a:ext cx="2926080" cy="32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Nobody likes thinking about their mortality. Zoku exists to help people organize and manage their affairs before death, too.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174124" y="708335"/>
            <a:ext cx="2926080" cy="32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Zoku users expect and deserve to be treated with class, dignity, and respect. We provide effective and personable service, always.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75" y="1051090"/>
            <a:ext cx="42888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/>
                </a:solidFill>
              </a:rPr>
              <a:t>Customer </a:t>
            </a:r>
            <a:r>
              <a:rPr lang="en-US" sz="1200" dirty="0" smtClean="0">
                <a:solidFill>
                  <a:schemeClr val="accent1"/>
                </a:solidFill>
              </a:rPr>
              <a:t>Journey </a:t>
            </a:r>
            <a:r>
              <a:rPr lang="mr-IN" sz="1200" dirty="0" smtClean="0">
                <a:solidFill>
                  <a:schemeClr val="accent1"/>
                </a:solidFill>
              </a:rPr>
              <a:t>–</a:t>
            </a:r>
            <a:r>
              <a:rPr lang="en-US" sz="1200" dirty="0" smtClean="0">
                <a:solidFill>
                  <a:schemeClr val="accent1"/>
                </a:solidFill>
              </a:rPr>
              <a:t> Stages, Motivations, &amp; Actions</a:t>
            </a:r>
            <a:endParaRPr lang="en-US" sz="1200" dirty="0">
              <a:solidFill>
                <a:schemeClr val="accent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2878" y="1328089"/>
            <a:ext cx="822960" cy="22648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/>
              <a:t>STAGES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2878" y="1605088"/>
            <a:ext cx="822960" cy="4114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 smtClean="0"/>
              <a:t>ZOKU DOES</a:t>
            </a:r>
            <a:endParaRPr lang="en-US" sz="1000" dirty="0"/>
          </a:p>
        </p:txBody>
      </p:sp>
      <p:graphicFrame>
        <p:nvGraphicFramePr>
          <p:cNvPr id="20" name="Diagram 19"/>
          <p:cNvGraphicFramePr/>
          <p:nvPr>
            <p:extLst>
              <p:ext uri="{D42A27DB-BD31-4B8C-83A1-F6EECF244321}">
                <p14:modId xmlns:p14="http://schemas.microsoft.com/office/powerpoint/2010/main" val="4261498287"/>
              </p:ext>
            </p:extLst>
          </p:nvPr>
        </p:nvGraphicFramePr>
        <p:xfrm>
          <a:off x="990244" y="1325880"/>
          <a:ext cx="11109960" cy="22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21" name="Rectangle 20"/>
          <p:cNvSpPr/>
          <p:nvPr/>
        </p:nvSpPr>
        <p:spPr>
          <a:xfrm>
            <a:off x="92878" y="2062217"/>
            <a:ext cx="822960" cy="19569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 smtClean="0"/>
              <a:t>WHAT IS THE CUSTOMER SUPPOSED TO BE</a:t>
            </a:r>
            <a:r>
              <a:rPr lang="mr-IN" sz="1000" dirty="0" smtClean="0"/>
              <a:t>…</a:t>
            </a:r>
            <a:endParaRPr lang="en-US" sz="1000" dirty="0" smtClean="0"/>
          </a:p>
          <a:p>
            <a:endParaRPr lang="en-US" sz="1000" dirty="0"/>
          </a:p>
          <a:p>
            <a:r>
              <a:rPr lang="en-US" sz="1000" dirty="0" smtClean="0"/>
              <a:t>DOING?</a:t>
            </a:r>
            <a:endParaRPr lang="en-US" sz="1000" dirty="0"/>
          </a:p>
        </p:txBody>
      </p:sp>
      <p:sp>
        <p:nvSpPr>
          <p:cNvPr id="22" name="Rectangle 21"/>
          <p:cNvSpPr/>
          <p:nvPr/>
        </p:nvSpPr>
        <p:spPr>
          <a:xfrm>
            <a:off x="92878" y="4069214"/>
            <a:ext cx="82296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 smtClean="0"/>
              <a:t>THINKING?</a:t>
            </a:r>
            <a:endParaRPr lang="en-US" sz="1000" dirty="0"/>
          </a:p>
        </p:txBody>
      </p:sp>
      <p:sp>
        <p:nvSpPr>
          <p:cNvPr id="23" name="Rectangle 22"/>
          <p:cNvSpPr/>
          <p:nvPr/>
        </p:nvSpPr>
        <p:spPr>
          <a:xfrm>
            <a:off x="92878" y="4574560"/>
            <a:ext cx="82296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 smtClean="0"/>
              <a:t>FEELING?</a:t>
            </a:r>
            <a:endParaRPr lang="en-US" sz="1000" dirty="0"/>
          </a:p>
        </p:txBody>
      </p:sp>
      <p:sp>
        <p:nvSpPr>
          <p:cNvPr id="24" name="Rectangle 23"/>
          <p:cNvSpPr/>
          <p:nvPr/>
        </p:nvSpPr>
        <p:spPr>
          <a:xfrm>
            <a:off x="92878" y="5081791"/>
            <a:ext cx="82296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/>
              <a:t>EXPERIENCE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77" y="5587232"/>
            <a:ext cx="31120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accent1"/>
                </a:solidFill>
              </a:rPr>
              <a:t>Value Creation Opportunities</a:t>
            </a:r>
            <a:endParaRPr lang="en-US" sz="1200" dirty="0">
              <a:solidFill>
                <a:schemeClr val="accent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30124" y="429878"/>
            <a:ext cx="12070080" cy="82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7612519" y="1616074"/>
            <a:ext cx="2179345" cy="240758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9815104" y="1611592"/>
            <a:ext cx="2179345" cy="240758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990243" y="4072960"/>
            <a:ext cx="2129717" cy="45720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charset="0"/>
              <a:buChar char="•"/>
            </a:pPr>
            <a:r>
              <a:rPr lang="en-US" sz="800" dirty="0"/>
              <a:t>How should I prepare for the inevitable?</a:t>
            </a:r>
          </a:p>
          <a:p>
            <a:pPr marL="171450" indent="-171450">
              <a:buFont typeface="Arial" charset="0"/>
              <a:buChar char="•"/>
            </a:pPr>
            <a:r>
              <a:rPr lang="en-US" sz="800" dirty="0"/>
              <a:t>How should I keep track of my estate?</a:t>
            </a:r>
          </a:p>
          <a:p>
            <a:pPr marL="171450" indent="-171450">
              <a:buFont typeface="Arial" charset="0"/>
              <a:buChar char="•"/>
            </a:pPr>
            <a:r>
              <a:rPr lang="en-US" sz="800" dirty="0"/>
              <a:t>How will my family know what to do?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229178" y="4069214"/>
            <a:ext cx="2129717" cy="45720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charset="0"/>
              <a:buChar char="•"/>
            </a:pPr>
            <a:r>
              <a:rPr lang="en-US" sz="800" dirty="0"/>
              <a:t>How much am I willing to pay?</a:t>
            </a:r>
          </a:p>
          <a:p>
            <a:pPr marL="171450" indent="-171450">
              <a:buFont typeface="Arial" charset="0"/>
              <a:buChar char="•"/>
            </a:pPr>
            <a:r>
              <a:rPr lang="en-US" sz="800" dirty="0"/>
              <a:t>What is the right mix of tools for me?</a:t>
            </a:r>
          </a:p>
          <a:p>
            <a:pPr marL="171450" indent="-171450">
              <a:buFont typeface="Arial" charset="0"/>
              <a:buChar char="•"/>
            </a:pPr>
            <a:r>
              <a:rPr lang="en-US" sz="800" dirty="0"/>
              <a:t>How secure and easy to share will it be?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396824" y="4069214"/>
            <a:ext cx="2179345" cy="45720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charset="0"/>
              <a:buChar char="•"/>
            </a:pPr>
            <a:r>
              <a:rPr lang="en-US" sz="800" dirty="0"/>
              <a:t>How much time is this going to take?</a:t>
            </a:r>
          </a:p>
          <a:p>
            <a:pPr marL="171450" indent="-171450">
              <a:buFont typeface="Arial" charset="0"/>
              <a:buChar char="•"/>
            </a:pPr>
            <a:r>
              <a:rPr lang="en-US" sz="800" dirty="0"/>
              <a:t>How can I share with 3</a:t>
            </a:r>
            <a:r>
              <a:rPr lang="en-US" sz="800" baseline="30000" dirty="0"/>
              <a:t>rd</a:t>
            </a:r>
            <a:r>
              <a:rPr lang="en-US" sz="800" dirty="0"/>
              <a:t> parties?</a:t>
            </a:r>
          </a:p>
          <a:p>
            <a:pPr marL="171450" indent="-171450">
              <a:buFont typeface="Arial" charset="0"/>
              <a:buChar char="•"/>
            </a:pPr>
            <a:r>
              <a:rPr lang="en-US" sz="800" dirty="0"/>
              <a:t>Who is important to my estate and why?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605964" y="4069214"/>
            <a:ext cx="2179345" cy="45720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charset="0"/>
              <a:buChar char="•"/>
            </a:pPr>
            <a:r>
              <a:rPr lang="en-US" sz="800" dirty="0"/>
              <a:t>Who has accessed my vault?</a:t>
            </a:r>
          </a:p>
          <a:p>
            <a:pPr marL="171450" indent="-171450">
              <a:buFont typeface="Arial" charset="0"/>
              <a:buChar char="•"/>
            </a:pPr>
            <a:r>
              <a:rPr lang="en-US" sz="800" dirty="0"/>
              <a:t>Is this making taxes and planning easier?</a:t>
            </a:r>
          </a:p>
          <a:p>
            <a:pPr marL="171450" indent="-171450">
              <a:buFont typeface="Arial" charset="0"/>
              <a:buChar char="•"/>
            </a:pPr>
            <a:r>
              <a:rPr lang="en-US" sz="800" dirty="0"/>
              <a:t>How is my estate compared to others?</a:t>
            </a:r>
          </a:p>
        </p:txBody>
      </p:sp>
      <p:sp>
        <p:nvSpPr>
          <p:cNvPr id="45" name="Rectangle 44"/>
          <p:cNvSpPr/>
          <p:nvPr/>
        </p:nvSpPr>
        <p:spPr>
          <a:xfrm>
            <a:off x="9815104" y="4069214"/>
            <a:ext cx="2179345" cy="45720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charset="0"/>
              <a:buChar char="•"/>
            </a:pPr>
            <a:r>
              <a:rPr lang="en-US" sz="800" dirty="0"/>
              <a:t>Do executors have what they need?</a:t>
            </a:r>
          </a:p>
          <a:p>
            <a:pPr marL="171450" indent="-171450">
              <a:buFont typeface="Arial" charset="0"/>
              <a:buChar char="•"/>
            </a:pPr>
            <a:r>
              <a:rPr lang="en-US" sz="800" dirty="0"/>
              <a:t>Is anything missing or overlooked?</a:t>
            </a:r>
          </a:p>
          <a:p>
            <a:pPr marL="171450" indent="-171450">
              <a:buFont typeface="Arial" charset="0"/>
              <a:buChar char="•"/>
            </a:pPr>
            <a:r>
              <a:rPr lang="en-US" sz="800" dirty="0"/>
              <a:t>What happens next?</a:t>
            </a:r>
          </a:p>
        </p:txBody>
      </p:sp>
      <p:sp>
        <p:nvSpPr>
          <p:cNvPr id="46" name="Rectangle 45"/>
          <p:cNvSpPr/>
          <p:nvPr/>
        </p:nvSpPr>
        <p:spPr>
          <a:xfrm>
            <a:off x="990243" y="4578306"/>
            <a:ext cx="2129717" cy="45720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charset="0"/>
              <a:buChar char="•"/>
            </a:pPr>
            <a:r>
              <a:rPr lang="en-US" sz="800" dirty="0"/>
              <a:t>I’m anxious &amp; really want to be organized</a:t>
            </a:r>
          </a:p>
          <a:p>
            <a:pPr marL="171450" indent="-171450">
              <a:buFont typeface="Arial" charset="0"/>
              <a:buChar char="•"/>
            </a:pPr>
            <a:r>
              <a:rPr lang="en-US" sz="800" dirty="0"/>
              <a:t>My family and their happiness are important to me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229178" y="4574560"/>
            <a:ext cx="2129717" cy="45720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charset="0"/>
              <a:buChar char="•"/>
            </a:pPr>
            <a:r>
              <a:rPr lang="en-US" sz="800" dirty="0"/>
              <a:t>The price I’m paying is commensurate with the value and peace of mind I’m getting</a:t>
            </a:r>
          </a:p>
          <a:p>
            <a:pPr marL="171450" indent="-171450">
              <a:buFont typeface="Arial" charset="0"/>
              <a:buChar char="•"/>
            </a:pPr>
            <a:r>
              <a:rPr lang="en-US" sz="800" dirty="0"/>
              <a:t>Wow! This service is really well done.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396824" y="4574560"/>
            <a:ext cx="2179345" cy="45720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charset="0"/>
              <a:buChar char="•"/>
            </a:pPr>
            <a:r>
              <a:rPr lang="en-US" sz="800" dirty="0"/>
              <a:t>This takes work but I IMMEDIATELY see the value in the investment of time</a:t>
            </a:r>
          </a:p>
          <a:p>
            <a:pPr marL="171450" indent="-171450">
              <a:buFont typeface="Arial" charset="0"/>
              <a:buChar char="•"/>
            </a:pPr>
            <a:r>
              <a:rPr lang="en-US" sz="800" dirty="0"/>
              <a:t>Wow! This service is really well done.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605964" y="4574560"/>
            <a:ext cx="2179345" cy="45720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charset="0"/>
              <a:buChar char="•"/>
            </a:pPr>
            <a:r>
              <a:rPr lang="en-US" sz="800" dirty="0"/>
              <a:t>Zoku will help ease my family’s burden at my time of passing</a:t>
            </a:r>
          </a:p>
          <a:p>
            <a:pPr marL="171450" indent="-171450">
              <a:buFont typeface="Arial" charset="0"/>
              <a:buChar char="•"/>
            </a:pPr>
            <a:r>
              <a:rPr lang="en-US" sz="800" dirty="0"/>
              <a:t>Taxes and financial planning is so easy now!</a:t>
            </a:r>
          </a:p>
        </p:txBody>
      </p:sp>
      <p:sp>
        <p:nvSpPr>
          <p:cNvPr id="50" name="Rectangle 49"/>
          <p:cNvSpPr/>
          <p:nvPr/>
        </p:nvSpPr>
        <p:spPr>
          <a:xfrm>
            <a:off x="9815104" y="4574560"/>
            <a:ext cx="2179345" cy="45720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charset="0"/>
              <a:buChar char="•"/>
            </a:pPr>
            <a:r>
              <a:rPr lang="en-US" sz="800" dirty="0"/>
              <a:t>I am saddened by the loss of a loved one but Zoku makes dealing with funeral and estate execution easy and worry-free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90243" y="5086648"/>
            <a:ext cx="2126192" cy="45720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000" dirty="0"/>
          </a:p>
        </p:txBody>
      </p:sp>
      <p:sp>
        <p:nvSpPr>
          <p:cNvPr id="53" name="Rectangle 52"/>
          <p:cNvSpPr/>
          <p:nvPr/>
        </p:nvSpPr>
        <p:spPr>
          <a:xfrm>
            <a:off x="3229178" y="5086648"/>
            <a:ext cx="2126192" cy="45720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000" dirty="0"/>
          </a:p>
        </p:txBody>
      </p:sp>
      <p:sp>
        <p:nvSpPr>
          <p:cNvPr id="54" name="Rectangle 53"/>
          <p:cNvSpPr/>
          <p:nvPr/>
        </p:nvSpPr>
        <p:spPr>
          <a:xfrm>
            <a:off x="5396823" y="5086648"/>
            <a:ext cx="2179345" cy="45720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000" dirty="0"/>
          </a:p>
        </p:txBody>
      </p:sp>
      <p:sp>
        <p:nvSpPr>
          <p:cNvPr id="55" name="Rectangle 54"/>
          <p:cNvSpPr/>
          <p:nvPr/>
        </p:nvSpPr>
        <p:spPr>
          <a:xfrm>
            <a:off x="7605963" y="5086648"/>
            <a:ext cx="2179345" cy="45720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000" dirty="0"/>
          </a:p>
        </p:txBody>
      </p:sp>
      <p:sp>
        <p:nvSpPr>
          <p:cNvPr id="56" name="Rectangle 55"/>
          <p:cNvSpPr/>
          <p:nvPr/>
        </p:nvSpPr>
        <p:spPr>
          <a:xfrm>
            <a:off x="9815103" y="5086648"/>
            <a:ext cx="2179346" cy="45720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000" dirty="0"/>
          </a:p>
        </p:txBody>
      </p:sp>
      <p:grpSp>
        <p:nvGrpSpPr>
          <p:cNvPr id="3" name="Group 2"/>
          <p:cNvGrpSpPr/>
          <p:nvPr/>
        </p:nvGrpSpPr>
        <p:grpSpPr>
          <a:xfrm>
            <a:off x="1024343" y="5099567"/>
            <a:ext cx="2057400" cy="425615"/>
            <a:chOff x="1018868" y="5017442"/>
            <a:chExt cx="2057400" cy="425615"/>
          </a:xfrm>
        </p:grpSpPr>
        <p:sp>
          <p:nvSpPr>
            <p:cNvPr id="2" name="Rectangle 1"/>
            <p:cNvSpPr/>
            <p:nvPr/>
          </p:nvSpPr>
          <p:spPr>
            <a:xfrm>
              <a:off x="1018868" y="5017442"/>
              <a:ext cx="1579333" cy="13552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dirty="0">
                  <a:solidFill>
                    <a:schemeClr val="tx1"/>
                  </a:solidFill>
                </a:rPr>
                <a:t>Simplicity of Solution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018868" y="5163633"/>
              <a:ext cx="2057400" cy="13716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dirty="0" smtClean="0">
                  <a:solidFill>
                    <a:schemeClr val="tx1"/>
                  </a:solidFill>
                </a:rPr>
                <a:t>Convenience of </a:t>
              </a:r>
              <a:r>
                <a:rPr lang="en-US" sz="800" dirty="0">
                  <a:solidFill>
                    <a:schemeClr val="tx1"/>
                  </a:solidFill>
                </a:rPr>
                <a:t>Product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023106" y="5314478"/>
              <a:ext cx="1726022" cy="12857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dirty="0">
                  <a:solidFill>
                    <a:schemeClr val="tx1"/>
                  </a:solidFill>
                </a:rPr>
                <a:t>Peace of Mind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3272482" y="5104331"/>
            <a:ext cx="2057401" cy="427309"/>
            <a:chOff x="1018868" y="5030787"/>
            <a:chExt cx="2057401" cy="427309"/>
          </a:xfrm>
        </p:grpSpPr>
        <p:sp>
          <p:nvSpPr>
            <p:cNvPr id="75" name="Rectangle 74"/>
            <p:cNvSpPr/>
            <p:nvPr/>
          </p:nvSpPr>
          <p:spPr>
            <a:xfrm>
              <a:off x="1018869" y="5030787"/>
              <a:ext cx="2057400" cy="13716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dirty="0">
                  <a:solidFill>
                    <a:schemeClr val="tx1"/>
                  </a:solidFill>
                </a:rPr>
                <a:t>Simplicity of Solution</a:t>
              </a: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1018868" y="5176421"/>
              <a:ext cx="1234440" cy="13716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dirty="0">
                  <a:solidFill>
                    <a:schemeClr val="tx1"/>
                  </a:solidFill>
                </a:rPr>
                <a:t>Convenience of Product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019962" y="5320936"/>
              <a:ext cx="1645920" cy="1371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dirty="0">
                  <a:solidFill>
                    <a:schemeClr val="tx1"/>
                  </a:solidFill>
                </a:rPr>
                <a:t>Peace of Mind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5455676" y="5105022"/>
            <a:ext cx="2057401" cy="427245"/>
            <a:chOff x="1018868" y="5024393"/>
            <a:chExt cx="2057401" cy="427245"/>
          </a:xfrm>
        </p:grpSpPr>
        <p:sp>
          <p:nvSpPr>
            <p:cNvPr id="79" name="Rectangle 78"/>
            <p:cNvSpPr/>
            <p:nvPr/>
          </p:nvSpPr>
          <p:spPr>
            <a:xfrm>
              <a:off x="1018869" y="5024393"/>
              <a:ext cx="2057400" cy="13716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dirty="0">
                  <a:solidFill>
                    <a:schemeClr val="tx1"/>
                  </a:solidFill>
                </a:rPr>
                <a:t>Simplicity of Solution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018868" y="5170027"/>
              <a:ext cx="1645920" cy="13716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dirty="0">
                  <a:solidFill>
                    <a:schemeClr val="tx1"/>
                  </a:solidFill>
                </a:rPr>
                <a:t>Convenience of Product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023106" y="5314478"/>
              <a:ext cx="1645920" cy="1371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dirty="0">
                  <a:solidFill>
                    <a:schemeClr val="tx1"/>
                  </a:solidFill>
                </a:rPr>
                <a:t>Peace of Mind</a:t>
              </a: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7662330" y="5104331"/>
            <a:ext cx="2057400" cy="420851"/>
            <a:chOff x="1016382" y="5030787"/>
            <a:chExt cx="2057400" cy="420851"/>
          </a:xfrm>
        </p:grpSpPr>
        <p:sp>
          <p:nvSpPr>
            <p:cNvPr id="83" name="Rectangle 82"/>
            <p:cNvSpPr/>
            <p:nvPr/>
          </p:nvSpPr>
          <p:spPr>
            <a:xfrm>
              <a:off x="1018869" y="5030787"/>
              <a:ext cx="1645920" cy="13716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dirty="0">
                  <a:solidFill>
                    <a:schemeClr val="tx1"/>
                  </a:solidFill>
                </a:rPr>
                <a:t>Simplicity of Solution</a:t>
              </a:r>
            </a:p>
          </p:txBody>
        </p:sp>
        <p:sp>
          <p:nvSpPr>
            <p:cNvPr id="84" name="Rectangle 83"/>
            <p:cNvSpPr/>
            <p:nvPr/>
          </p:nvSpPr>
          <p:spPr>
            <a:xfrm>
              <a:off x="1018868" y="5176421"/>
              <a:ext cx="1234440" cy="13716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dirty="0">
                  <a:solidFill>
                    <a:schemeClr val="tx1"/>
                  </a:solidFill>
                </a:rPr>
                <a:t>Convenience of Product</a:t>
              </a:r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016382" y="5314478"/>
              <a:ext cx="2057400" cy="13716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dirty="0">
                  <a:solidFill>
                    <a:schemeClr val="tx1"/>
                  </a:solidFill>
                </a:rPr>
                <a:t>Peace of Mind</a:t>
              </a: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9873956" y="5111416"/>
            <a:ext cx="2057402" cy="420224"/>
            <a:chOff x="1018867" y="5030787"/>
            <a:chExt cx="2057402" cy="420224"/>
          </a:xfrm>
        </p:grpSpPr>
        <p:sp>
          <p:nvSpPr>
            <p:cNvPr id="87" name="Rectangle 86"/>
            <p:cNvSpPr/>
            <p:nvPr/>
          </p:nvSpPr>
          <p:spPr>
            <a:xfrm>
              <a:off x="1018869" y="5030787"/>
              <a:ext cx="2057400" cy="13716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dirty="0">
                  <a:solidFill>
                    <a:schemeClr val="tx1"/>
                  </a:solidFill>
                </a:rPr>
                <a:t>Simplicity of Solution</a:t>
              </a: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018867" y="5176421"/>
              <a:ext cx="1650159" cy="13287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>
                  <a:solidFill>
                    <a:schemeClr val="tx1"/>
                  </a:solidFill>
                </a:rPr>
                <a:t>Convenience of </a:t>
              </a:r>
              <a:r>
                <a:rPr lang="en-US" sz="800" dirty="0">
                  <a:solidFill>
                    <a:schemeClr val="tx1"/>
                  </a:solidFill>
                </a:rPr>
                <a:t>Product</a:t>
              </a: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023106" y="5314478"/>
              <a:ext cx="1861934" cy="136533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dirty="0">
                  <a:solidFill>
                    <a:schemeClr val="tx1"/>
                  </a:solidFill>
                </a:rPr>
                <a:t>Peace of Mind</a:t>
              </a:r>
            </a:p>
          </p:txBody>
        </p:sp>
      </p:grpSp>
      <p:sp>
        <p:nvSpPr>
          <p:cNvPr id="92" name="Rectangle 91"/>
          <p:cNvSpPr/>
          <p:nvPr/>
        </p:nvSpPr>
        <p:spPr>
          <a:xfrm>
            <a:off x="92877" y="5860938"/>
            <a:ext cx="3657600" cy="1376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Universal</a:t>
            </a:r>
          </a:p>
        </p:txBody>
      </p:sp>
      <p:sp>
        <p:nvSpPr>
          <p:cNvPr id="93" name="Rectangle 92"/>
          <p:cNvSpPr/>
          <p:nvPr/>
        </p:nvSpPr>
        <p:spPr>
          <a:xfrm>
            <a:off x="4272675" y="5860936"/>
            <a:ext cx="3657600" cy="1376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Discover, Subscribe &amp; Implement</a:t>
            </a:r>
          </a:p>
        </p:txBody>
      </p:sp>
      <p:sp>
        <p:nvSpPr>
          <p:cNvPr id="94" name="Rectangle 93"/>
          <p:cNvSpPr/>
          <p:nvPr/>
        </p:nvSpPr>
        <p:spPr>
          <a:xfrm>
            <a:off x="8336849" y="5860936"/>
            <a:ext cx="3657600" cy="13767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Monitor &amp; Execute</a:t>
            </a:r>
          </a:p>
        </p:txBody>
      </p:sp>
      <p:sp>
        <p:nvSpPr>
          <p:cNvPr id="95" name="Rectangle 94"/>
          <p:cNvSpPr/>
          <p:nvPr/>
        </p:nvSpPr>
        <p:spPr>
          <a:xfrm>
            <a:off x="92877" y="6043719"/>
            <a:ext cx="1783080" cy="32004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Educate the market on the importance of being prepared</a:t>
            </a:r>
          </a:p>
        </p:txBody>
      </p:sp>
      <p:sp>
        <p:nvSpPr>
          <p:cNvPr id="96" name="Rectangle 95"/>
          <p:cNvSpPr/>
          <p:nvPr/>
        </p:nvSpPr>
        <p:spPr>
          <a:xfrm>
            <a:off x="92877" y="6400050"/>
            <a:ext cx="1783080" cy="32004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Help people achieve peace of mind in knowing they are prepared</a:t>
            </a:r>
          </a:p>
        </p:txBody>
      </p:sp>
      <p:sp>
        <p:nvSpPr>
          <p:cNvPr id="97" name="Rectangle 96"/>
          <p:cNvSpPr/>
          <p:nvPr/>
        </p:nvSpPr>
        <p:spPr>
          <a:xfrm>
            <a:off x="1967397" y="6043858"/>
            <a:ext cx="1783080" cy="32004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Develop partnerships with tax, financial and estate planners</a:t>
            </a:r>
          </a:p>
        </p:txBody>
      </p:sp>
      <p:sp>
        <p:nvSpPr>
          <p:cNvPr id="98" name="Rectangle 97"/>
          <p:cNvSpPr/>
          <p:nvPr/>
        </p:nvSpPr>
        <p:spPr>
          <a:xfrm>
            <a:off x="1967397" y="6404019"/>
            <a:ext cx="1783080" cy="32004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Help simplify tax, financial, and estate planning and preparation</a:t>
            </a:r>
          </a:p>
        </p:txBody>
      </p:sp>
      <p:sp>
        <p:nvSpPr>
          <p:cNvPr id="99" name="Rectangle 98"/>
          <p:cNvSpPr/>
          <p:nvPr/>
        </p:nvSpPr>
        <p:spPr>
          <a:xfrm>
            <a:off x="4272522" y="6048029"/>
            <a:ext cx="1783080" cy="32004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Help people get the estate &amp; financial planning help they need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4272522" y="6404019"/>
            <a:ext cx="1783080" cy="32004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Show knowledge and expertise to help build relationships of trust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6147813" y="6048029"/>
            <a:ext cx="1783080" cy="32004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Capture larger market via referrals and upsells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6147813" y="6399664"/>
            <a:ext cx="1783080" cy="32004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Help users get organized and become more efficient w/ planning and prep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8336078" y="6048029"/>
            <a:ext cx="1783080" cy="32004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Provide clarity and transparency to users and shared contacts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8336849" y="6405665"/>
            <a:ext cx="1783080" cy="32004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Provide comfort and peace to users by demonstrating their preparedness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10211369" y="6043719"/>
            <a:ext cx="1783080" cy="32004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Identify </a:t>
            </a:r>
            <a:r>
              <a:rPr lang="en-US" sz="800" dirty="0" smtClean="0"/>
              <a:t>new </a:t>
            </a:r>
            <a:r>
              <a:rPr lang="en-US" sz="800" dirty="0"/>
              <a:t>cohorts who are shared contacts of primary users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56" y="2239765"/>
            <a:ext cx="365760" cy="36576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074741" y="2182072"/>
            <a:ext cx="116396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accent1"/>
                </a:solidFill>
              </a:rPr>
              <a:t>Web research &amp; chat</a:t>
            </a:r>
          </a:p>
          <a:p>
            <a:r>
              <a:rPr lang="en-US" sz="600" dirty="0"/>
              <a:t>Blog, Videos, How-to Guides to educate the market and persuade prospects to convert </a:t>
            </a:r>
            <a:endParaRPr lang="en-US" sz="800" dirty="0"/>
          </a:p>
        </p:txBody>
      </p:sp>
      <p:sp>
        <p:nvSpPr>
          <p:cNvPr id="107" name="Rectangle 106"/>
          <p:cNvSpPr/>
          <p:nvPr/>
        </p:nvSpPr>
        <p:spPr>
          <a:xfrm>
            <a:off x="1024343" y="1629698"/>
            <a:ext cx="2058432" cy="38687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Educate on Wills, </a:t>
            </a:r>
            <a:r>
              <a:rPr lang="en-US" sz="800" dirty="0" smtClean="0"/>
              <a:t>Estate, Insurance, Healthcare, </a:t>
            </a:r>
            <a:r>
              <a:rPr lang="en-US" sz="800" dirty="0"/>
              <a:t>&amp; Financial planning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3150382" y="1629065"/>
            <a:ext cx="804137" cy="18288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Simple sign-up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3150382" y="1836444"/>
            <a:ext cx="2171421" cy="18288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Offer multiple pricing plans based on features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3989489" y="1626553"/>
            <a:ext cx="1340394" cy="18288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Collect core user info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5455676" y="1631497"/>
            <a:ext cx="2057400" cy="18288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Complete forms &amp; data intake wizards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5455676" y="1838174"/>
            <a:ext cx="804137" cy="18288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Upload docs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6296502" y="1836444"/>
            <a:ext cx="1216574" cy="18288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Link financial accounts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7666857" y="1628148"/>
            <a:ext cx="2057400" cy="18288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Create and manage contacts and groups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7660758" y="1827934"/>
            <a:ext cx="804137" cy="18288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View reports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8507683" y="1826970"/>
            <a:ext cx="1216574" cy="18288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Share docs with advisors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9873958" y="1631386"/>
            <a:ext cx="2057400" cy="18288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Method for executor to inform Zoku of death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9873957" y="1836444"/>
            <a:ext cx="2057400" cy="182880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800" dirty="0"/>
              <a:t>Docs and financials released to </a:t>
            </a:r>
            <a:r>
              <a:rPr lang="en-US" sz="800" dirty="0" smtClean="0"/>
              <a:t>key contacts</a:t>
            </a:r>
            <a:endParaRPr lang="en-US" sz="800" dirty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843" y="3570510"/>
            <a:ext cx="365760" cy="365760"/>
          </a:xfrm>
          <a:prstGeom prst="rect">
            <a:avLst/>
          </a:prstGeom>
        </p:spPr>
      </p:pic>
      <p:grpSp>
        <p:nvGrpSpPr>
          <p:cNvPr id="128" name="Group 127"/>
          <p:cNvGrpSpPr/>
          <p:nvPr/>
        </p:nvGrpSpPr>
        <p:grpSpPr>
          <a:xfrm>
            <a:off x="1580030" y="2980703"/>
            <a:ext cx="651092" cy="748583"/>
            <a:chOff x="1086277" y="2851389"/>
            <a:chExt cx="651092" cy="748583"/>
          </a:xfrm>
        </p:grpSpPr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71609" y="3009684"/>
              <a:ext cx="365760" cy="365760"/>
            </a:xfrm>
            <a:prstGeom prst="rect">
              <a:avLst/>
            </a:prstGeom>
          </p:spPr>
        </p:pic>
        <p:pic>
          <p:nvPicPr>
            <p:cNvPr id="119" name="Picture 118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2412" y="2851389"/>
              <a:ext cx="228600" cy="228600"/>
            </a:xfrm>
            <a:prstGeom prst="rect">
              <a:avLst/>
            </a:prstGeom>
          </p:spPr>
        </p:pic>
        <p:pic>
          <p:nvPicPr>
            <p:cNvPr id="120" name="Picture 119"/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277" y="3097666"/>
              <a:ext cx="228600" cy="228600"/>
            </a:xfrm>
            <a:prstGeom prst="rect">
              <a:avLst/>
            </a:prstGeom>
          </p:spPr>
        </p:pic>
        <p:pic>
          <p:nvPicPr>
            <p:cNvPr id="121" name="Picture 120"/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2412" y="3371372"/>
              <a:ext cx="228600" cy="228600"/>
            </a:xfrm>
            <a:prstGeom prst="rect">
              <a:avLst/>
            </a:prstGeom>
          </p:spPr>
        </p:pic>
      </p:grpSp>
      <p:grpSp>
        <p:nvGrpSpPr>
          <p:cNvPr id="137" name="Group 136"/>
          <p:cNvGrpSpPr/>
          <p:nvPr/>
        </p:nvGrpSpPr>
        <p:grpSpPr>
          <a:xfrm>
            <a:off x="3464107" y="3303877"/>
            <a:ext cx="478702" cy="440917"/>
            <a:chOff x="4005713" y="2882110"/>
            <a:chExt cx="478702" cy="440917"/>
          </a:xfrm>
        </p:grpSpPr>
        <p:pic>
          <p:nvPicPr>
            <p:cNvPr id="134" name="Picture 133"/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5815" y="3094427"/>
              <a:ext cx="228600" cy="228600"/>
            </a:xfrm>
            <a:prstGeom prst="rect">
              <a:avLst/>
            </a:prstGeom>
          </p:spPr>
        </p:pic>
        <p:pic>
          <p:nvPicPr>
            <p:cNvPr id="135" name="Picture 134"/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05713" y="2882110"/>
              <a:ext cx="228600" cy="228600"/>
            </a:xfrm>
            <a:prstGeom prst="rect">
              <a:avLst/>
            </a:prstGeom>
          </p:spPr>
        </p:pic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3525" y="2983808"/>
              <a:ext cx="228600" cy="228600"/>
            </a:xfrm>
            <a:prstGeom prst="rect">
              <a:avLst/>
            </a:prstGeom>
          </p:spPr>
        </p:pic>
      </p:grpSp>
      <p:grpSp>
        <p:nvGrpSpPr>
          <p:cNvPr id="145" name="Group 144"/>
          <p:cNvGrpSpPr/>
          <p:nvPr/>
        </p:nvGrpSpPr>
        <p:grpSpPr>
          <a:xfrm>
            <a:off x="8002476" y="2146006"/>
            <a:ext cx="1468844" cy="1801923"/>
            <a:chOff x="7997001" y="2063881"/>
            <a:chExt cx="1468844" cy="1801923"/>
          </a:xfrm>
        </p:grpSpPr>
        <p:sp>
          <p:nvSpPr>
            <p:cNvPr id="144" name="Curved Down Arrow 143"/>
            <p:cNvSpPr/>
            <p:nvPr/>
          </p:nvSpPr>
          <p:spPr>
            <a:xfrm>
              <a:off x="8780045" y="2063881"/>
              <a:ext cx="685800" cy="1371600"/>
            </a:xfrm>
            <a:prstGeom prst="curvedDownArrow">
              <a:avLst/>
            </a:prstGeom>
            <a:solidFill>
              <a:schemeClr val="bg1">
                <a:alpha val="35000"/>
              </a:schemeClr>
            </a:solidFill>
            <a:ln>
              <a:solidFill>
                <a:schemeClr val="accent1">
                  <a:shade val="50000"/>
                  <a:alpha val="34000"/>
                </a:schemeClr>
              </a:solidFill>
              <a:tailEnd type="non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3" name="Curved Up Arrow 142"/>
            <p:cNvSpPr/>
            <p:nvPr/>
          </p:nvSpPr>
          <p:spPr>
            <a:xfrm>
              <a:off x="8397304" y="2642109"/>
              <a:ext cx="668238" cy="1223695"/>
            </a:xfrm>
            <a:prstGeom prst="curvedUpArrow">
              <a:avLst/>
            </a:prstGeom>
            <a:solidFill>
              <a:schemeClr val="bg1">
                <a:alpha val="35000"/>
              </a:schemeClr>
            </a:solidFill>
            <a:ln>
              <a:solidFill>
                <a:schemeClr val="accent1">
                  <a:shade val="50000"/>
                  <a:alpha val="34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2" name="Curved Down Arrow 141"/>
            <p:cNvSpPr/>
            <p:nvPr/>
          </p:nvSpPr>
          <p:spPr>
            <a:xfrm>
              <a:off x="7997001" y="2065520"/>
              <a:ext cx="685800" cy="1371600"/>
            </a:xfrm>
            <a:prstGeom prst="curvedDownArrow">
              <a:avLst/>
            </a:prstGeom>
            <a:solidFill>
              <a:schemeClr val="bg1">
                <a:alpha val="35000"/>
              </a:schemeClr>
            </a:solidFill>
            <a:ln>
              <a:solidFill>
                <a:schemeClr val="accent1">
                  <a:shade val="50000"/>
                  <a:alpha val="34000"/>
                </a:schemeClr>
              </a:solidFill>
              <a:tailEnd type="non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5719391" y="2429122"/>
            <a:ext cx="530452" cy="480997"/>
            <a:chOff x="5901357" y="1983189"/>
            <a:chExt cx="530452" cy="480997"/>
          </a:xfrm>
        </p:grpSpPr>
        <p:pic>
          <p:nvPicPr>
            <p:cNvPr id="129" name="Picture 128"/>
            <p:cNvPicPr>
              <a:picLocks noChangeAspect="1"/>
            </p:cNvPicPr>
            <p:nvPr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03209" y="2194254"/>
              <a:ext cx="228600" cy="228600"/>
            </a:xfrm>
            <a:prstGeom prst="rect">
              <a:avLst/>
            </a:prstGeom>
          </p:spPr>
        </p:pic>
        <p:pic>
          <p:nvPicPr>
            <p:cNvPr id="133" name="Picture 132"/>
            <p:cNvPicPr>
              <a:picLocks noChangeAspect="1"/>
            </p:cNvPicPr>
            <p:nvPr/>
          </p:nvPicPr>
          <p:blipFill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022" y="1983189"/>
              <a:ext cx="228600" cy="228600"/>
            </a:xfrm>
            <a:prstGeom prst="rect">
              <a:avLst/>
            </a:prstGeom>
          </p:spPr>
        </p:pic>
        <p:pic>
          <p:nvPicPr>
            <p:cNvPr id="132" name="Picture 131"/>
            <p:cNvPicPr>
              <a:picLocks noChangeAspect="1"/>
            </p:cNvPicPr>
            <p:nvPr/>
          </p:nvPicPr>
          <p:blipFill>
            <a:blip r:embed="rId2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01357" y="2235586"/>
              <a:ext cx="228600" cy="228600"/>
            </a:xfrm>
            <a:prstGeom prst="rect">
              <a:avLst/>
            </a:prstGeom>
          </p:spPr>
        </p:pic>
      </p:grpSp>
      <p:sp>
        <p:nvSpPr>
          <p:cNvPr id="146" name="Right Arrow 145"/>
          <p:cNvSpPr/>
          <p:nvPr/>
        </p:nvSpPr>
        <p:spPr>
          <a:xfrm>
            <a:off x="9889075" y="3687800"/>
            <a:ext cx="2042281" cy="308402"/>
          </a:xfrm>
          <a:prstGeom prst="rightArrow">
            <a:avLst/>
          </a:prstGeom>
          <a:solidFill>
            <a:schemeClr val="accent1">
              <a:alpha val="30000"/>
            </a:schemeClr>
          </a:solidFill>
          <a:ln>
            <a:solidFill>
              <a:schemeClr val="accent1">
                <a:shade val="50000"/>
                <a:alpha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" name="TextBox 147"/>
          <p:cNvSpPr txBox="1"/>
          <p:nvPr/>
        </p:nvSpPr>
        <p:spPr>
          <a:xfrm>
            <a:off x="1036949" y="3617233"/>
            <a:ext cx="13518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accent1"/>
                </a:solidFill>
              </a:rPr>
              <a:t>Referrals</a:t>
            </a:r>
          </a:p>
          <a:p>
            <a:r>
              <a:rPr lang="en-US" sz="600" dirty="0"/>
              <a:t>Users refer fiends &amp; family; 3</a:t>
            </a:r>
            <a:r>
              <a:rPr lang="en-US" sz="600" baseline="30000" dirty="0"/>
              <a:t>rd</a:t>
            </a:r>
            <a:r>
              <a:rPr lang="en-US" sz="600" dirty="0"/>
              <a:t> party partners refer customers</a:t>
            </a:r>
            <a:endParaRPr lang="en-US" sz="800" dirty="0"/>
          </a:p>
        </p:txBody>
      </p:sp>
      <p:sp>
        <p:nvSpPr>
          <p:cNvPr id="149" name="TextBox 148"/>
          <p:cNvSpPr txBox="1"/>
          <p:nvPr/>
        </p:nvSpPr>
        <p:spPr>
          <a:xfrm>
            <a:off x="4084484" y="3299603"/>
            <a:ext cx="1088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accent1"/>
                </a:solidFill>
              </a:rPr>
              <a:t>Pricing options</a:t>
            </a:r>
          </a:p>
          <a:p>
            <a:r>
              <a:rPr lang="en-US" sz="600" dirty="0"/>
              <a:t>Users choose from Freemium (ad supported) to paid plans based on feature needs &amp; complexity of estate </a:t>
            </a:r>
            <a:endParaRPr lang="en-US" sz="800" dirty="0"/>
          </a:p>
        </p:txBody>
      </p:sp>
      <p:sp>
        <p:nvSpPr>
          <p:cNvPr id="150" name="TextBox 149"/>
          <p:cNvSpPr txBox="1"/>
          <p:nvPr/>
        </p:nvSpPr>
        <p:spPr>
          <a:xfrm>
            <a:off x="4096536" y="2179614"/>
            <a:ext cx="11859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accent1"/>
                </a:solidFill>
              </a:rPr>
              <a:t>User onboarding</a:t>
            </a:r>
          </a:p>
          <a:p>
            <a:r>
              <a:rPr lang="en-US" sz="600" dirty="0"/>
              <a:t>Users sign up for the service via a simple yet comprehensive workflow that captures core information and includes new user invitation option to encourage family registrations</a:t>
            </a:r>
            <a:endParaRPr lang="en-US" sz="800" dirty="0"/>
          </a:p>
        </p:txBody>
      </p:sp>
      <p:pic>
        <p:nvPicPr>
          <p:cNvPr id="151" name="Picture 150"/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866" y="2102704"/>
            <a:ext cx="365760" cy="365760"/>
          </a:xfrm>
          <a:prstGeom prst="rect">
            <a:avLst/>
          </a:prstGeom>
        </p:spPr>
      </p:pic>
      <p:grpSp>
        <p:nvGrpSpPr>
          <p:cNvPr id="155" name="Group 154"/>
          <p:cNvGrpSpPr/>
          <p:nvPr/>
        </p:nvGrpSpPr>
        <p:grpSpPr>
          <a:xfrm>
            <a:off x="6220883" y="3380707"/>
            <a:ext cx="505822" cy="510341"/>
            <a:chOff x="6621549" y="3206330"/>
            <a:chExt cx="505822" cy="510341"/>
          </a:xfrm>
        </p:grpSpPr>
        <p:pic>
          <p:nvPicPr>
            <p:cNvPr id="130" name="Picture 129"/>
            <p:cNvPicPr>
              <a:picLocks noChangeAspect="1"/>
            </p:cNvPicPr>
            <p:nvPr/>
          </p:nvPicPr>
          <p:blipFill>
            <a:blip r:embed="rId3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1549" y="3325625"/>
              <a:ext cx="228600" cy="228600"/>
            </a:xfrm>
            <a:prstGeom prst="rect">
              <a:avLst/>
            </a:prstGeom>
          </p:spPr>
        </p:pic>
        <p:pic>
          <p:nvPicPr>
            <p:cNvPr id="131" name="Picture 130"/>
            <p:cNvPicPr>
              <a:picLocks noChangeAspect="1"/>
            </p:cNvPicPr>
            <p:nvPr/>
          </p:nvPicPr>
          <p:blipFill>
            <a:blip r:embed="rId3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98771" y="3206330"/>
              <a:ext cx="228600" cy="228600"/>
            </a:xfrm>
            <a:prstGeom prst="rect">
              <a:avLst/>
            </a:prstGeom>
          </p:spPr>
        </p:pic>
        <p:pic>
          <p:nvPicPr>
            <p:cNvPr id="154" name="Picture 153"/>
            <p:cNvPicPr>
              <a:picLocks noChangeAspect="1"/>
            </p:cNvPicPr>
            <p:nvPr/>
          </p:nvPicPr>
          <p:blipFill>
            <a:blip r:embed="rId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3501" y="3488071"/>
              <a:ext cx="228600" cy="228600"/>
            </a:xfrm>
            <a:prstGeom prst="rect">
              <a:avLst/>
            </a:prstGeom>
          </p:spPr>
        </p:pic>
      </p:grpSp>
      <p:grpSp>
        <p:nvGrpSpPr>
          <p:cNvPr id="160" name="Group 159"/>
          <p:cNvGrpSpPr/>
          <p:nvPr/>
        </p:nvGrpSpPr>
        <p:grpSpPr>
          <a:xfrm>
            <a:off x="6672135" y="2092669"/>
            <a:ext cx="704999" cy="602225"/>
            <a:chOff x="6782111" y="2046431"/>
            <a:chExt cx="704999" cy="602225"/>
          </a:xfrm>
        </p:grpSpPr>
        <p:pic>
          <p:nvPicPr>
            <p:cNvPr id="156" name="Picture 155"/>
            <p:cNvPicPr>
              <a:picLocks noChangeAspect="1"/>
            </p:cNvPicPr>
            <p:nvPr/>
          </p:nvPicPr>
          <p:blipFill>
            <a:blip r:embed="rId3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4911" y="2046431"/>
              <a:ext cx="365760" cy="365760"/>
            </a:xfrm>
            <a:prstGeom prst="rect">
              <a:avLst/>
            </a:prstGeom>
          </p:spPr>
        </p:pic>
        <p:pic>
          <p:nvPicPr>
            <p:cNvPr id="157" name="Picture 156"/>
            <p:cNvPicPr>
              <a:picLocks noChangeAspect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58510" y="2419384"/>
              <a:ext cx="228600" cy="228600"/>
            </a:xfrm>
            <a:prstGeom prst="rect">
              <a:avLst/>
            </a:prstGeom>
          </p:spPr>
        </p:pic>
        <p:pic>
          <p:nvPicPr>
            <p:cNvPr id="158" name="Picture 157"/>
            <p:cNvPicPr>
              <a:picLocks noChangeAspect="1"/>
            </p:cNvPicPr>
            <p:nvPr/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6670" y="2412191"/>
              <a:ext cx="228600" cy="228600"/>
            </a:xfrm>
            <a:prstGeom prst="rect">
              <a:avLst/>
            </a:prstGeom>
          </p:spPr>
        </p:pic>
        <p:pic>
          <p:nvPicPr>
            <p:cNvPr id="159" name="Picture 158"/>
            <p:cNvPicPr>
              <a:picLocks noChangeAspect="1"/>
            </p:cNvPicPr>
            <p:nvPr/>
          </p:nvPicPr>
          <p:blipFill>
            <a:blip r:embed="rId3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82111" y="2420056"/>
              <a:ext cx="228600" cy="228600"/>
            </a:xfrm>
            <a:prstGeom prst="rect">
              <a:avLst/>
            </a:prstGeom>
          </p:spPr>
        </p:pic>
      </p:grpSp>
      <p:pic>
        <p:nvPicPr>
          <p:cNvPr id="162" name="Picture 161"/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7027" y="2698760"/>
            <a:ext cx="365760" cy="365760"/>
          </a:xfrm>
          <a:prstGeom prst="rect">
            <a:avLst/>
          </a:prstGeom>
        </p:spPr>
      </p:pic>
      <p:pic>
        <p:nvPicPr>
          <p:cNvPr id="163" name="Picture 162"/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7027" y="2146409"/>
            <a:ext cx="365760" cy="365760"/>
          </a:xfrm>
          <a:prstGeom prst="rect">
            <a:avLst/>
          </a:prstGeom>
        </p:spPr>
      </p:pic>
      <p:grpSp>
        <p:nvGrpSpPr>
          <p:cNvPr id="168" name="Group 167"/>
          <p:cNvGrpSpPr/>
          <p:nvPr/>
        </p:nvGrpSpPr>
        <p:grpSpPr>
          <a:xfrm>
            <a:off x="9861761" y="3190642"/>
            <a:ext cx="583518" cy="503723"/>
            <a:chOff x="11244104" y="2414186"/>
            <a:chExt cx="704999" cy="603454"/>
          </a:xfrm>
        </p:grpSpPr>
        <p:pic>
          <p:nvPicPr>
            <p:cNvPr id="164" name="Picture 163"/>
            <p:cNvPicPr>
              <a:picLocks noChangeAspect="1"/>
            </p:cNvPicPr>
            <p:nvPr/>
          </p:nvPicPr>
          <p:blipFill>
            <a:blip r:embed="rId3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82550" y="2414186"/>
              <a:ext cx="365760" cy="365760"/>
            </a:xfrm>
            <a:prstGeom prst="rect">
              <a:avLst/>
            </a:prstGeom>
          </p:spPr>
        </p:pic>
        <p:pic>
          <p:nvPicPr>
            <p:cNvPr id="165" name="Picture 164"/>
            <p:cNvPicPr>
              <a:picLocks noChangeAspect="1"/>
            </p:cNvPicPr>
            <p:nvPr/>
          </p:nvPicPr>
          <p:blipFill>
            <a:blip r:embed="rId3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720503" y="2788368"/>
              <a:ext cx="228600" cy="228600"/>
            </a:xfrm>
            <a:prstGeom prst="rect">
              <a:avLst/>
            </a:prstGeom>
          </p:spPr>
        </p:pic>
        <p:pic>
          <p:nvPicPr>
            <p:cNvPr id="166" name="Picture 165"/>
            <p:cNvPicPr>
              <a:picLocks noChangeAspect="1"/>
            </p:cNvPicPr>
            <p:nvPr/>
          </p:nvPicPr>
          <p:blipFill>
            <a:blip r:embed="rId3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68663" y="2781175"/>
              <a:ext cx="228600" cy="228600"/>
            </a:xfrm>
            <a:prstGeom prst="rect">
              <a:avLst/>
            </a:prstGeom>
          </p:spPr>
        </p:pic>
        <p:pic>
          <p:nvPicPr>
            <p:cNvPr id="167" name="Picture 166"/>
            <p:cNvPicPr>
              <a:picLocks noChangeAspect="1"/>
            </p:cNvPicPr>
            <p:nvPr/>
          </p:nvPicPr>
          <p:blipFill>
            <a:blip r:embed="rId3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44104" y="2789040"/>
              <a:ext cx="228600" cy="228600"/>
            </a:xfrm>
            <a:prstGeom prst="rect">
              <a:avLst/>
            </a:prstGeom>
          </p:spPr>
        </p:pic>
      </p:grpSp>
      <p:sp>
        <p:nvSpPr>
          <p:cNvPr id="169" name="TextBox 168"/>
          <p:cNvSpPr txBox="1"/>
          <p:nvPr/>
        </p:nvSpPr>
        <p:spPr>
          <a:xfrm>
            <a:off x="10391004" y="2143681"/>
            <a:ext cx="1600200" cy="411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accent1"/>
                </a:solidFill>
              </a:rPr>
              <a:t>Estate executor informs Zoku</a:t>
            </a:r>
          </a:p>
          <a:p>
            <a:r>
              <a:rPr lang="en-US" sz="600" dirty="0"/>
              <a:t>Death certificate or letter confirming permanent incapacitation</a:t>
            </a:r>
            <a:endParaRPr lang="en-US" sz="800" dirty="0"/>
          </a:p>
        </p:txBody>
      </p:sp>
      <p:sp>
        <p:nvSpPr>
          <p:cNvPr id="170" name="TextBox 169"/>
          <p:cNvSpPr txBox="1"/>
          <p:nvPr/>
        </p:nvSpPr>
        <p:spPr>
          <a:xfrm>
            <a:off x="10389745" y="3215172"/>
            <a:ext cx="1600200" cy="411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accent1"/>
                </a:solidFill>
              </a:rPr>
              <a:t>Document retrieval</a:t>
            </a:r>
          </a:p>
          <a:p>
            <a:r>
              <a:rPr lang="en-US" sz="600" dirty="0"/>
              <a:t>Contacts and authorized parties download docs and view portfolio information</a:t>
            </a:r>
            <a:endParaRPr lang="en-US" sz="800" dirty="0"/>
          </a:p>
        </p:txBody>
      </p:sp>
      <p:sp>
        <p:nvSpPr>
          <p:cNvPr id="171" name="TextBox 170"/>
          <p:cNvSpPr txBox="1"/>
          <p:nvPr/>
        </p:nvSpPr>
        <p:spPr>
          <a:xfrm>
            <a:off x="10396356" y="2679529"/>
            <a:ext cx="1600200" cy="411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accent1"/>
                </a:solidFill>
              </a:rPr>
              <a:t>Vault is opened</a:t>
            </a:r>
          </a:p>
          <a:p>
            <a:r>
              <a:rPr lang="en-US" sz="600" dirty="0"/>
              <a:t>User’s vault is opened, giving access to contacts based on permissions and groups</a:t>
            </a:r>
            <a:endParaRPr lang="en-US" sz="800" dirty="0"/>
          </a:p>
        </p:txBody>
      </p:sp>
      <p:grpSp>
        <p:nvGrpSpPr>
          <p:cNvPr id="175" name="Group 174"/>
          <p:cNvGrpSpPr/>
          <p:nvPr/>
        </p:nvGrpSpPr>
        <p:grpSpPr>
          <a:xfrm>
            <a:off x="7707115" y="2543505"/>
            <a:ext cx="582306" cy="395831"/>
            <a:chOff x="7867804" y="2638736"/>
            <a:chExt cx="680767" cy="395831"/>
          </a:xfrm>
        </p:grpSpPr>
        <p:pic>
          <p:nvPicPr>
            <p:cNvPr id="172" name="Picture 171"/>
            <p:cNvPicPr>
              <a:picLocks noChangeAspect="1"/>
            </p:cNvPicPr>
            <p:nvPr/>
          </p:nvPicPr>
          <p:blipFill>
            <a:blip r:embed="rId4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98979" y="2638736"/>
              <a:ext cx="228600" cy="228600"/>
            </a:xfrm>
            <a:prstGeom prst="rect">
              <a:avLst/>
            </a:prstGeom>
          </p:spPr>
        </p:pic>
        <p:pic>
          <p:nvPicPr>
            <p:cNvPr id="173" name="Picture 172"/>
            <p:cNvPicPr>
              <a:picLocks noChangeAspect="1"/>
            </p:cNvPicPr>
            <p:nvPr/>
          </p:nvPicPr>
          <p:blipFill>
            <a:blip r:embed="rId4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9971" y="2805967"/>
              <a:ext cx="228600" cy="228600"/>
            </a:xfrm>
            <a:prstGeom prst="rect">
              <a:avLst/>
            </a:prstGeom>
          </p:spPr>
        </p:pic>
        <p:pic>
          <p:nvPicPr>
            <p:cNvPr id="174" name="Picture 173"/>
            <p:cNvPicPr>
              <a:picLocks noChangeAspect="1"/>
            </p:cNvPicPr>
            <p:nvPr/>
          </p:nvPicPr>
          <p:blipFill>
            <a:blip r:embed="rId4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7804" y="2795094"/>
              <a:ext cx="228600" cy="228600"/>
            </a:xfrm>
            <a:prstGeom prst="rect">
              <a:avLst/>
            </a:prstGeom>
          </p:spPr>
        </p:pic>
      </p:grpSp>
      <p:sp>
        <p:nvSpPr>
          <p:cNvPr id="176" name="TextBox 175"/>
          <p:cNvSpPr txBox="1"/>
          <p:nvPr/>
        </p:nvSpPr>
        <p:spPr>
          <a:xfrm>
            <a:off x="8352657" y="2552575"/>
            <a:ext cx="1371600" cy="411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accent1"/>
                </a:solidFill>
              </a:rPr>
              <a:t>Contact groups</a:t>
            </a:r>
          </a:p>
          <a:p>
            <a:r>
              <a:rPr lang="en-US" sz="600" dirty="0"/>
              <a:t>Contacts can be added to groups for document viewing and downloading</a:t>
            </a:r>
            <a:endParaRPr lang="en-US" sz="800" dirty="0"/>
          </a:p>
        </p:txBody>
      </p:sp>
      <p:sp>
        <p:nvSpPr>
          <p:cNvPr id="177" name="TextBox 176"/>
          <p:cNvSpPr txBox="1"/>
          <p:nvPr/>
        </p:nvSpPr>
        <p:spPr>
          <a:xfrm>
            <a:off x="8345376" y="2093072"/>
            <a:ext cx="1371600" cy="411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accent1"/>
                </a:solidFill>
              </a:rPr>
              <a:t>Manage key contacts</a:t>
            </a:r>
          </a:p>
          <a:p>
            <a:r>
              <a:rPr lang="en-US" sz="600" dirty="0"/>
              <a:t>Enter and store info on family members, service providers, etc.</a:t>
            </a:r>
            <a:endParaRPr lang="en-US" sz="800" dirty="0"/>
          </a:p>
        </p:txBody>
      </p:sp>
      <p:grpSp>
        <p:nvGrpSpPr>
          <p:cNvPr id="183" name="Group 182"/>
          <p:cNvGrpSpPr/>
          <p:nvPr/>
        </p:nvGrpSpPr>
        <p:grpSpPr>
          <a:xfrm>
            <a:off x="7710676" y="3065233"/>
            <a:ext cx="504292" cy="471215"/>
            <a:chOff x="7895976" y="3407260"/>
            <a:chExt cx="504292" cy="471215"/>
          </a:xfrm>
        </p:grpSpPr>
        <p:pic>
          <p:nvPicPr>
            <p:cNvPr id="180" name="Picture 179"/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61892" y="3407260"/>
              <a:ext cx="228600" cy="228600"/>
            </a:xfrm>
            <a:prstGeom prst="rect">
              <a:avLst/>
            </a:prstGeom>
          </p:spPr>
        </p:pic>
        <p:pic>
          <p:nvPicPr>
            <p:cNvPr id="181" name="Picture 180"/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95976" y="3545260"/>
              <a:ext cx="228600" cy="228600"/>
            </a:xfrm>
            <a:prstGeom prst="rect">
              <a:avLst/>
            </a:prstGeom>
          </p:spPr>
        </p:pic>
        <p:pic>
          <p:nvPicPr>
            <p:cNvPr id="182" name="Picture 181"/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1668" y="3649875"/>
              <a:ext cx="228600" cy="228600"/>
            </a:xfrm>
            <a:prstGeom prst="rect">
              <a:avLst/>
            </a:prstGeom>
          </p:spPr>
        </p:pic>
      </p:grpSp>
      <p:sp>
        <p:nvSpPr>
          <p:cNvPr id="184" name="TextBox 183"/>
          <p:cNvSpPr txBox="1"/>
          <p:nvPr/>
        </p:nvSpPr>
        <p:spPr>
          <a:xfrm>
            <a:off x="8350113" y="3029952"/>
            <a:ext cx="1371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accent1"/>
                </a:solidFill>
              </a:rPr>
              <a:t>Share with 3</a:t>
            </a:r>
            <a:r>
              <a:rPr lang="en-US" sz="800" b="1" baseline="30000" dirty="0">
                <a:solidFill>
                  <a:schemeClr val="accent1"/>
                </a:solidFill>
              </a:rPr>
              <a:t>rd</a:t>
            </a:r>
            <a:r>
              <a:rPr lang="en-US" sz="800" b="1" dirty="0">
                <a:solidFill>
                  <a:schemeClr val="accent1"/>
                </a:solidFill>
              </a:rPr>
              <a:t> parties</a:t>
            </a:r>
          </a:p>
          <a:p>
            <a:r>
              <a:rPr lang="en-US" sz="600" dirty="0"/>
              <a:t>Users share information with tax, estate, and financial planners to simplify annual filings and reviews</a:t>
            </a:r>
            <a:endParaRPr lang="en-US" sz="800" dirty="0"/>
          </a:p>
        </p:txBody>
      </p:sp>
      <p:grpSp>
        <p:nvGrpSpPr>
          <p:cNvPr id="186" name="Group 185"/>
          <p:cNvGrpSpPr/>
          <p:nvPr/>
        </p:nvGrpSpPr>
        <p:grpSpPr>
          <a:xfrm>
            <a:off x="2226952" y="2246623"/>
            <a:ext cx="742485" cy="459048"/>
            <a:chOff x="2146462" y="2082606"/>
            <a:chExt cx="742485" cy="459048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23187" y="2175894"/>
              <a:ext cx="365760" cy="365760"/>
            </a:xfrm>
            <a:prstGeom prst="rect">
              <a:avLst/>
            </a:prstGeom>
          </p:spPr>
        </p:pic>
        <p:pic>
          <p:nvPicPr>
            <p:cNvPr id="185" name="Picture 184"/>
            <p:cNvPicPr>
              <a:picLocks noChangeAspect="1"/>
            </p:cNvPicPr>
            <p:nvPr/>
          </p:nvPicPr>
          <p:blipFill>
            <a:blip r:embed="rId4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6462" y="2082606"/>
              <a:ext cx="320040" cy="320040"/>
            </a:xfrm>
            <a:prstGeom prst="rect">
              <a:avLst/>
            </a:prstGeom>
          </p:spPr>
        </p:pic>
      </p:grpSp>
      <p:sp>
        <p:nvSpPr>
          <p:cNvPr id="187" name="TextBox 186"/>
          <p:cNvSpPr txBox="1"/>
          <p:nvPr/>
        </p:nvSpPr>
        <p:spPr>
          <a:xfrm>
            <a:off x="8358396" y="3516350"/>
            <a:ext cx="1371600" cy="411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accent1"/>
                </a:solidFill>
              </a:rPr>
              <a:t>Useful reporting</a:t>
            </a:r>
          </a:p>
          <a:p>
            <a:r>
              <a:rPr lang="en-US" sz="600" dirty="0"/>
              <a:t>Zoku produces helpful reports on the estate, finances, contact activity, usage, and more</a:t>
            </a:r>
            <a:endParaRPr lang="en-US" sz="800" dirty="0"/>
          </a:p>
        </p:txBody>
      </p:sp>
      <p:grpSp>
        <p:nvGrpSpPr>
          <p:cNvPr id="190" name="Group 189"/>
          <p:cNvGrpSpPr/>
          <p:nvPr/>
        </p:nvGrpSpPr>
        <p:grpSpPr>
          <a:xfrm>
            <a:off x="7674441" y="3634875"/>
            <a:ext cx="592504" cy="274320"/>
            <a:chOff x="7668966" y="3552750"/>
            <a:chExt cx="592504" cy="274320"/>
          </a:xfrm>
        </p:grpSpPr>
        <p:pic>
          <p:nvPicPr>
            <p:cNvPr id="188" name="Picture 187"/>
            <p:cNvPicPr>
              <a:picLocks noChangeAspect="1"/>
            </p:cNvPicPr>
            <p:nvPr/>
          </p:nvPicPr>
          <p:blipFill>
            <a:blip r:embed="rId4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7150" y="3552750"/>
              <a:ext cx="274320" cy="274320"/>
            </a:xfrm>
            <a:prstGeom prst="rect">
              <a:avLst/>
            </a:prstGeom>
          </p:spPr>
        </p:pic>
        <p:pic>
          <p:nvPicPr>
            <p:cNvPr id="189" name="Picture 188"/>
            <p:cNvPicPr>
              <a:picLocks noChangeAspect="1"/>
            </p:cNvPicPr>
            <p:nvPr/>
          </p:nvPicPr>
          <p:blipFill>
            <a:blip r:embed="rId4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8966" y="3552750"/>
              <a:ext cx="274320" cy="274320"/>
            </a:xfrm>
            <a:prstGeom prst="rect">
              <a:avLst/>
            </a:prstGeom>
          </p:spPr>
        </p:pic>
      </p:grpSp>
      <p:sp>
        <p:nvSpPr>
          <p:cNvPr id="191" name="TextBox 190"/>
          <p:cNvSpPr txBox="1"/>
          <p:nvPr/>
        </p:nvSpPr>
        <p:spPr>
          <a:xfrm>
            <a:off x="5478855" y="2064738"/>
            <a:ext cx="1124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accent1"/>
                </a:solidFill>
              </a:rPr>
              <a:t>Complete forms</a:t>
            </a:r>
          </a:p>
          <a:p>
            <a:r>
              <a:rPr lang="en-US" sz="600" dirty="0"/>
              <a:t>Enter and store info on assets, liabilities, will, insurance, etc.</a:t>
            </a:r>
            <a:endParaRPr lang="en-US" sz="800" dirty="0"/>
          </a:p>
        </p:txBody>
      </p:sp>
      <p:sp>
        <p:nvSpPr>
          <p:cNvPr id="192" name="TextBox 191"/>
          <p:cNvSpPr txBox="1"/>
          <p:nvPr/>
        </p:nvSpPr>
        <p:spPr>
          <a:xfrm>
            <a:off x="6521501" y="2689678"/>
            <a:ext cx="1006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accent1"/>
                </a:solidFill>
              </a:rPr>
              <a:t>Upload documents</a:t>
            </a:r>
          </a:p>
          <a:p>
            <a:r>
              <a:rPr lang="en-US" sz="600" dirty="0"/>
              <a:t>Users store all important documents in the cloud</a:t>
            </a:r>
            <a:endParaRPr lang="en-US" sz="800" dirty="0"/>
          </a:p>
        </p:txBody>
      </p:sp>
      <p:sp>
        <p:nvSpPr>
          <p:cNvPr id="193" name="TextBox 192"/>
          <p:cNvSpPr txBox="1"/>
          <p:nvPr/>
        </p:nvSpPr>
        <p:spPr>
          <a:xfrm>
            <a:off x="5438834" y="3036904"/>
            <a:ext cx="118820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accent1"/>
                </a:solidFill>
              </a:rPr>
              <a:t>Link financial accounts</a:t>
            </a:r>
          </a:p>
          <a:p>
            <a:r>
              <a:rPr lang="en-US" sz="600" dirty="0"/>
              <a:t>Bank, brokerage, credit, and other accounts are tied to Zoku for easy reporting</a:t>
            </a:r>
            <a:endParaRPr lang="en-US" sz="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5"/>
          <a:stretch>
            <a:fillRect/>
          </a:stretch>
        </p:blipFill>
        <p:spPr>
          <a:xfrm>
            <a:off x="90776" y="50279"/>
            <a:ext cx="1489254" cy="35742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621108" y="92844"/>
            <a:ext cx="1479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err="1" smtClean="0"/>
              <a:t>www.zokuvault.com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7928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1848</TotalTime>
  <Words>824</Words>
  <Application>Microsoft Macintosh PowerPoint</Application>
  <PresentationFormat>Widescreen</PresentationFormat>
  <Paragraphs>115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Mangal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Jeremie Bacon</dc:creator>
  <cp:lastModifiedBy>Jeremie Bacon</cp:lastModifiedBy>
  <cp:revision>61</cp:revision>
  <cp:lastPrinted>2016-04-10T19:16:01Z</cp:lastPrinted>
  <dcterms:created xsi:type="dcterms:W3CDTF">2016-04-10T03:14:42Z</dcterms:created>
  <dcterms:modified xsi:type="dcterms:W3CDTF">2016-11-26T15:54:36Z</dcterms:modified>
</cp:coreProperties>
</file>